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3" r:id="rId4"/>
    <p:sldId id="287" r:id="rId5"/>
    <p:sldId id="267" r:id="rId6"/>
    <p:sldId id="278" r:id="rId7"/>
    <p:sldId id="285" r:id="rId8"/>
    <p:sldId id="281" r:id="rId9"/>
    <p:sldId id="279" r:id="rId10"/>
    <p:sldId id="260" r:id="rId11"/>
    <p:sldId id="280" r:id="rId12"/>
    <p:sldId id="282" r:id="rId13"/>
    <p:sldId id="286" r:id="rId14"/>
    <p:sldId id="283" r:id="rId15"/>
    <p:sldId id="284" r:id="rId16"/>
    <p:sldId id="276" r:id="rId17"/>
    <p:sldId id="277" r:id="rId18"/>
  </p:sldIdLst>
  <p:sldSz cx="18288000" cy="10287000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David" panose="020E0502060401010101" pitchFamily="34" charset="-79"/>
      <p:regular r:id="rId22"/>
      <p:bold r:id="rId23"/>
    </p:embeddedFont>
    <p:embeddedFont>
      <p:font typeface="Playfair Display" panose="00000500000000000000" pitchFamily="2" charset="0"/>
      <p:regular r:id="rId24"/>
      <p:bold r:id="rId25"/>
      <p:italic r:id="rId26"/>
      <p:boldItalic r:id="rId27"/>
    </p:embeddedFont>
    <p:embeddedFont>
      <p:font typeface="Playfair Display Bold" panose="00000800000000000000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181FDB-8EA2-4A82-83FF-1AAE690171A3}" v="15" dt="2024-10-29T19:21:37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22" autoAdjust="0"/>
  </p:normalViewPr>
  <p:slideViewPr>
    <p:cSldViewPr>
      <p:cViewPr varScale="1">
        <p:scale>
          <a:sx n="59" d="100"/>
          <a:sy n="59" d="100"/>
        </p:scale>
        <p:origin x="25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uz, Daniel" userId="0e175ff1-eda2-4881-8ec6-b9c0d6823028" providerId="ADAL" clId="{34181FDB-8EA2-4A82-83FF-1AAE690171A3}"/>
    <pc:docChg chg="undo custSel modSld">
      <pc:chgData name="Faruz, Daniel" userId="0e175ff1-eda2-4881-8ec6-b9c0d6823028" providerId="ADAL" clId="{34181FDB-8EA2-4A82-83FF-1AAE690171A3}" dt="2024-10-29T19:21:37.129" v="673" actId="1076"/>
      <pc:docMkLst>
        <pc:docMk/>
      </pc:docMkLst>
      <pc:sldChg chg="modSp mod">
        <pc:chgData name="Faruz, Daniel" userId="0e175ff1-eda2-4881-8ec6-b9c0d6823028" providerId="ADAL" clId="{34181FDB-8EA2-4A82-83FF-1AAE690171A3}" dt="2024-10-29T18:50:34.904" v="237" actId="207"/>
        <pc:sldMkLst>
          <pc:docMk/>
          <pc:sldMk cId="0" sldId="256"/>
        </pc:sldMkLst>
        <pc:spChg chg="mod">
          <ac:chgData name="Faruz, Daniel" userId="0e175ff1-eda2-4881-8ec6-b9c0d6823028" providerId="ADAL" clId="{34181FDB-8EA2-4A82-83FF-1AAE690171A3}" dt="2024-10-29T18:50:34.904" v="237" actId="207"/>
          <ac:spMkLst>
            <pc:docMk/>
            <pc:sldMk cId="0" sldId="256"/>
            <ac:spMk id="15" creationId="{00000000-0000-0000-0000-000000000000}"/>
          </ac:spMkLst>
        </pc:spChg>
      </pc:sldChg>
      <pc:sldChg chg="modSp mod">
        <pc:chgData name="Faruz, Daniel" userId="0e175ff1-eda2-4881-8ec6-b9c0d6823028" providerId="ADAL" clId="{34181FDB-8EA2-4A82-83FF-1AAE690171A3}" dt="2024-10-29T18:50:55.325" v="239" actId="14838"/>
        <pc:sldMkLst>
          <pc:docMk/>
          <pc:sldMk cId="0" sldId="257"/>
        </pc:sldMkLst>
        <pc:spChg chg="mod">
          <ac:chgData name="Faruz, Daniel" userId="0e175ff1-eda2-4881-8ec6-b9c0d6823028" providerId="ADAL" clId="{34181FDB-8EA2-4A82-83FF-1AAE690171A3}" dt="2024-10-29T18:50:55.325" v="239" actId="14838"/>
          <ac:spMkLst>
            <pc:docMk/>
            <pc:sldMk cId="0" sldId="257"/>
            <ac:spMk id="17" creationId="{00000000-0000-0000-0000-000000000000}"/>
          </ac:spMkLst>
        </pc:spChg>
      </pc:sldChg>
      <pc:sldChg chg="addSp delSp modSp mod">
        <pc:chgData name="Faruz, Daniel" userId="0e175ff1-eda2-4881-8ec6-b9c0d6823028" providerId="ADAL" clId="{34181FDB-8EA2-4A82-83FF-1AAE690171A3}" dt="2024-10-29T19:13:05.568" v="559" actId="14100"/>
        <pc:sldMkLst>
          <pc:docMk/>
          <pc:sldMk cId="0" sldId="260"/>
        </pc:sldMkLst>
        <pc:spChg chg="add del mod">
          <ac:chgData name="Faruz, Daniel" userId="0e175ff1-eda2-4881-8ec6-b9c0d6823028" providerId="ADAL" clId="{34181FDB-8EA2-4A82-83FF-1AAE690171A3}" dt="2024-10-29T18:56:17.371" v="403"/>
          <ac:spMkLst>
            <pc:docMk/>
            <pc:sldMk cId="0" sldId="260"/>
            <ac:spMk id="3" creationId="{068E605A-71D6-794E-6628-4F9E82BD4BE5}"/>
          </ac:spMkLst>
        </pc:spChg>
        <pc:spChg chg="add del mod">
          <ac:chgData name="Faruz, Daniel" userId="0e175ff1-eda2-4881-8ec6-b9c0d6823028" providerId="ADAL" clId="{34181FDB-8EA2-4A82-83FF-1AAE690171A3}" dt="2024-10-29T19:06:16.532" v="499"/>
          <ac:spMkLst>
            <pc:docMk/>
            <pc:sldMk cId="0" sldId="260"/>
            <ac:spMk id="6" creationId="{F1D309ED-5AC6-E94C-3910-C4F149CEBC88}"/>
          </ac:spMkLst>
        </pc:spChg>
        <pc:spChg chg="add mod">
          <ac:chgData name="Faruz, Daniel" userId="0e175ff1-eda2-4881-8ec6-b9c0d6823028" providerId="ADAL" clId="{34181FDB-8EA2-4A82-83FF-1AAE690171A3}" dt="2024-10-29T19:09:52.720" v="511" actId="767"/>
          <ac:spMkLst>
            <pc:docMk/>
            <pc:sldMk cId="0" sldId="260"/>
            <ac:spMk id="7" creationId="{CB83B036-1B79-1571-6D53-B081B6E6AB6F}"/>
          </ac:spMkLst>
        </pc:spChg>
        <pc:spChg chg="add mod">
          <ac:chgData name="Faruz, Daniel" userId="0e175ff1-eda2-4881-8ec6-b9c0d6823028" providerId="ADAL" clId="{34181FDB-8EA2-4A82-83FF-1AAE690171A3}" dt="2024-10-29T19:12:40.600" v="557" actId="1076"/>
          <ac:spMkLst>
            <pc:docMk/>
            <pc:sldMk cId="0" sldId="260"/>
            <ac:spMk id="8" creationId="{87DD378D-15C2-4703-F6C5-DB55CB493BC7}"/>
          </ac:spMkLst>
        </pc:spChg>
        <pc:spChg chg="add mod">
          <ac:chgData name="Faruz, Daniel" userId="0e175ff1-eda2-4881-8ec6-b9c0d6823028" providerId="ADAL" clId="{34181FDB-8EA2-4A82-83FF-1AAE690171A3}" dt="2024-10-29T19:12:43.414" v="558" actId="1076"/>
          <ac:spMkLst>
            <pc:docMk/>
            <pc:sldMk cId="0" sldId="260"/>
            <ac:spMk id="9" creationId="{F214535D-0761-8550-9CC7-B451BE03C66D}"/>
          </ac:spMkLst>
        </pc:spChg>
        <pc:spChg chg="mod">
          <ac:chgData name="Faruz, Daniel" userId="0e175ff1-eda2-4881-8ec6-b9c0d6823028" providerId="ADAL" clId="{34181FDB-8EA2-4A82-83FF-1AAE690171A3}" dt="2024-10-29T18:45:44.419" v="23"/>
          <ac:spMkLst>
            <pc:docMk/>
            <pc:sldMk cId="0" sldId="260"/>
            <ac:spMk id="23" creationId="{00000000-0000-0000-0000-000000000000}"/>
          </ac:spMkLst>
        </pc:spChg>
        <pc:picChg chg="mod">
          <ac:chgData name="Faruz, Daniel" userId="0e175ff1-eda2-4881-8ec6-b9c0d6823028" providerId="ADAL" clId="{34181FDB-8EA2-4A82-83FF-1AAE690171A3}" dt="2024-10-29T19:12:25.758" v="552" actId="14100"/>
          <ac:picMkLst>
            <pc:docMk/>
            <pc:sldMk cId="0" sldId="260"/>
            <ac:picMk id="64" creationId="{3CC19B7C-24CD-3508-748A-649ACB524AA1}"/>
          </ac:picMkLst>
        </pc:picChg>
        <pc:picChg chg="mod">
          <ac:chgData name="Faruz, Daniel" userId="0e175ff1-eda2-4881-8ec6-b9c0d6823028" providerId="ADAL" clId="{34181FDB-8EA2-4A82-83FF-1AAE690171A3}" dt="2024-10-29T19:13:05.568" v="559" actId="14100"/>
          <ac:picMkLst>
            <pc:docMk/>
            <pc:sldMk cId="0" sldId="260"/>
            <ac:picMk id="70" creationId="{E09C0E11-29B4-C5DC-1C82-A35AADA964A9}"/>
          </ac:picMkLst>
        </pc:picChg>
      </pc:sldChg>
      <pc:sldChg chg="addSp modSp mod">
        <pc:chgData name="Faruz, Daniel" userId="0e175ff1-eda2-4881-8ec6-b9c0d6823028" providerId="ADAL" clId="{34181FDB-8EA2-4A82-83FF-1AAE690171A3}" dt="2024-10-29T19:21:22.845" v="668" actId="1076"/>
        <pc:sldMkLst>
          <pc:docMk/>
          <pc:sldMk cId="0" sldId="263"/>
        </pc:sldMkLst>
        <pc:spChg chg="mod">
          <ac:chgData name="Faruz, Daniel" userId="0e175ff1-eda2-4881-8ec6-b9c0d6823028" providerId="ADAL" clId="{34181FDB-8EA2-4A82-83FF-1AAE690171A3}" dt="2024-10-29T18:51:12.931" v="241" actId="207"/>
          <ac:spMkLst>
            <pc:docMk/>
            <pc:sldMk cId="0" sldId="263"/>
            <ac:spMk id="9" creationId="{00000000-0000-0000-0000-000000000000}"/>
          </ac:spMkLst>
        </pc:spChg>
        <pc:picChg chg="add mod">
          <ac:chgData name="Faruz, Daniel" userId="0e175ff1-eda2-4881-8ec6-b9c0d6823028" providerId="ADAL" clId="{34181FDB-8EA2-4A82-83FF-1AAE690171A3}" dt="2024-10-29T19:21:22.845" v="668" actId="1076"/>
          <ac:picMkLst>
            <pc:docMk/>
            <pc:sldMk cId="0" sldId="263"/>
            <ac:picMk id="3" creationId="{99C6F7E7-C746-2D7C-ED6F-41F66473953F}"/>
          </ac:picMkLst>
        </pc:picChg>
      </pc:sldChg>
      <pc:sldChg chg="delSp modSp mod">
        <pc:chgData name="Faruz, Daniel" userId="0e175ff1-eda2-4881-8ec6-b9c0d6823028" providerId="ADAL" clId="{34181FDB-8EA2-4A82-83FF-1AAE690171A3}" dt="2024-10-29T19:21:37.129" v="673" actId="1076"/>
        <pc:sldMkLst>
          <pc:docMk/>
          <pc:sldMk cId="0" sldId="267"/>
        </pc:sldMkLst>
        <pc:spChg chg="mod">
          <ac:chgData name="Faruz, Daniel" userId="0e175ff1-eda2-4881-8ec6-b9c0d6823028" providerId="ADAL" clId="{34181FDB-8EA2-4A82-83FF-1AAE690171A3}" dt="2024-10-29T18:52:38.141" v="324" actId="14838"/>
          <ac:spMkLst>
            <pc:docMk/>
            <pc:sldMk cId="0" sldId="267"/>
            <ac:spMk id="30" creationId="{0D8E0639-B7FE-7C62-5D96-B87E89249032}"/>
          </ac:spMkLst>
        </pc:spChg>
        <pc:picChg chg="del">
          <ac:chgData name="Faruz, Daniel" userId="0e175ff1-eda2-4881-8ec6-b9c0d6823028" providerId="ADAL" clId="{34181FDB-8EA2-4A82-83FF-1AAE690171A3}" dt="2024-10-29T19:21:17.690" v="666" actId="21"/>
          <ac:picMkLst>
            <pc:docMk/>
            <pc:sldMk cId="0" sldId="267"/>
            <ac:picMk id="14" creationId="{99C6F7E7-C746-2D7C-ED6F-41F66473953F}"/>
          </ac:picMkLst>
        </pc:picChg>
        <pc:picChg chg="mod">
          <ac:chgData name="Faruz, Daniel" userId="0e175ff1-eda2-4881-8ec6-b9c0d6823028" providerId="ADAL" clId="{34181FDB-8EA2-4A82-83FF-1AAE690171A3}" dt="2024-10-29T19:21:37.129" v="673" actId="1076"/>
          <ac:picMkLst>
            <pc:docMk/>
            <pc:sldMk cId="0" sldId="267"/>
            <ac:picMk id="1026" creationId="{21EC2A61-FEF1-18E8-AFE2-9B76BE475B88}"/>
          </ac:picMkLst>
        </pc:picChg>
      </pc:sldChg>
      <pc:sldChg chg="modSp mod">
        <pc:chgData name="Faruz, Daniel" userId="0e175ff1-eda2-4881-8ec6-b9c0d6823028" providerId="ADAL" clId="{34181FDB-8EA2-4A82-83FF-1AAE690171A3}" dt="2024-10-29T18:54:18.073" v="372" actId="207"/>
        <pc:sldMkLst>
          <pc:docMk/>
          <pc:sldMk cId="0" sldId="276"/>
        </pc:sldMkLst>
        <pc:spChg chg="mod">
          <ac:chgData name="Faruz, Daniel" userId="0e175ff1-eda2-4881-8ec6-b9c0d6823028" providerId="ADAL" clId="{34181FDB-8EA2-4A82-83FF-1AAE690171A3}" dt="2024-10-29T18:54:18.073" v="372" actId="207"/>
          <ac:spMkLst>
            <pc:docMk/>
            <pc:sldMk cId="0" sldId="276"/>
            <ac:spMk id="2" creationId="{00000000-0000-0000-0000-000000000000}"/>
          </ac:spMkLst>
        </pc:spChg>
      </pc:sldChg>
      <pc:sldChg chg="modSp mod">
        <pc:chgData name="Faruz, Daniel" userId="0e175ff1-eda2-4881-8ec6-b9c0d6823028" providerId="ADAL" clId="{34181FDB-8EA2-4A82-83FF-1AAE690171A3}" dt="2024-10-29T18:52:52.327" v="332" actId="14838"/>
        <pc:sldMkLst>
          <pc:docMk/>
          <pc:sldMk cId="2690593563" sldId="278"/>
        </pc:sldMkLst>
        <pc:spChg chg="mod">
          <ac:chgData name="Faruz, Daniel" userId="0e175ff1-eda2-4881-8ec6-b9c0d6823028" providerId="ADAL" clId="{34181FDB-8EA2-4A82-83FF-1AAE690171A3}" dt="2024-10-29T18:52:52.327" v="332" actId="14838"/>
          <ac:spMkLst>
            <pc:docMk/>
            <pc:sldMk cId="2690593563" sldId="278"/>
            <ac:spMk id="17" creationId="{00000000-0000-0000-0000-000000000000}"/>
          </ac:spMkLst>
        </pc:spChg>
      </pc:sldChg>
      <pc:sldChg chg="addSp modSp mod">
        <pc:chgData name="Faruz, Daniel" userId="0e175ff1-eda2-4881-8ec6-b9c0d6823028" providerId="ADAL" clId="{34181FDB-8EA2-4A82-83FF-1AAE690171A3}" dt="2024-10-29T19:12:15.824" v="551" actId="1076"/>
        <pc:sldMkLst>
          <pc:docMk/>
          <pc:sldMk cId="3917521439" sldId="279"/>
        </pc:sldMkLst>
        <pc:spChg chg="add mod">
          <ac:chgData name="Faruz, Daniel" userId="0e175ff1-eda2-4881-8ec6-b9c0d6823028" providerId="ADAL" clId="{34181FDB-8EA2-4A82-83FF-1AAE690171A3}" dt="2024-10-29T19:12:00.725" v="547" actId="1076"/>
          <ac:spMkLst>
            <pc:docMk/>
            <pc:sldMk cId="3917521439" sldId="279"/>
            <ac:spMk id="4" creationId="{AA913776-8994-0067-D156-503DCD15973F}"/>
          </ac:spMkLst>
        </pc:spChg>
        <pc:spChg chg="mod">
          <ac:chgData name="Faruz, Daniel" userId="0e175ff1-eda2-4881-8ec6-b9c0d6823028" providerId="ADAL" clId="{34181FDB-8EA2-4A82-83FF-1AAE690171A3}" dt="2024-10-29T18:45:10.218" v="16"/>
          <ac:spMkLst>
            <pc:docMk/>
            <pc:sldMk cId="3917521439" sldId="279"/>
            <ac:spMk id="23" creationId="{00000000-0000-0000-0000-000000000000}"/>
          </ac:spMkLst>
        </pc:spChg>
        <pc:picChg chg="mod">
          <ac:chgData name="Faruz, Daniel" userId="0e175ff1-eda2-4881-8ec6-b9c0d6823028" providerId="ADAL" clId="{34181FDB-8EA2-4A82-83FF-1AAE690171A3}" dt="2024-10-29T19:12:15.824" v="551" actId="1076"/>
          <ac:picMkLst>
            <pc:docMk/>
            <pc:sldMk cId="3917521439" sldId="279"/>
            <ac:picMk id="5" creationId="{9DE52A05-4D85-242E-69C5-69437DEED76D}"/>
          </ac:picMkLst>
        </pc:picChg>
      </pc:sldChg>
      <pc:sldChg chg="addSp modSp mod">
        <pc:chgData name="Faruz, Daniel" userId="0e175ff1-eda2-4881-8ec6-b9c0d6823028" providerId="ADAL" clId="{34181FDB-8EA2-4A82-83FF-1AAE690171A3}" dt="2024-10-29T19:11:34.278" v="545" actId="20577"/>
        <pc:sldMkLst>
          <pc:docMk/>
          <pc:sldMk cId="3515681827" sldId="280"/>
        </pc:sldMkLst>
        <pc:spChg chg="add mod">
          <ac:chgData name="Faruz, Daniel" userId="0e175ff1-eda2-4881-8ec6-b9c0d6823028" providerId="ADAL" clId="{34181FDB-8EA2-4A82-83FF-1AAE690171A3}" dt="2024-10-29T19:11:34.278" v="545" actId="20577"/>
          <ac:spMkLst>
            <pc:docMk/>
            <pc:sldMk cId="3515681827" sldId="280"/>
            <ac:spMk id="8" creationId="{2132A793-774F-6D59-C4A5-7D4F5D6BB1E7}"/>
          </ac:spMkLst>
        </pc:spChg>
        <pc:spChg chg="add mod">
          <ac:chgData name="Faruz, Daniel" userId="0e175ff1-eda2-4881-8ec6-b9c0d6823028" providerId="ADAL" clId="{34181FDB-8EA2-4A82-83FF-1AAE690171A3}" dt="2024-10-29T19:10:58.634" v="540" actId="1076"/>
          <ac:spMkLst>
            <pc:docMk/>
            <pc:sldMk cId="3515681827" sldId="280"/>
            <ac:spMk id="9" creationId="{881F668C-9224-9EED-F659-D0C51ABC86CF}"/>
          </ac:spMkLst>
        </pc:spChg>
        <pc:spChg chg="mod">
          <ac:chgData name="Faruz, Daniel" userId="0e175ff1-eda2-4881-8ec6-b9c0d6823028" providerId="ADAL" clId="{34181FDB-8EA2-4A82-83FF-1AAE690171A3}" dt="2024-10-29T19:11:09.659" v="542" actId="1076"/>
          <ac:spMkLst>
            <pc:docMk/>
            <pc:sldMk cId="3515681827" sldId="280"/>
            <ac:spMk id="23" creationId="{00000000-0000-0000-0000-000000000000}"/>
          </ac:spMkLst>
        </pc:spChg>
        <pc:grpChg chg="mod">
          <ac:chgData name="Faruz, Daniel" userId="0e175ff1-eda2-4881-8ec6-b9c0d6823028" providerId="ADAL" clId="{34181FDB-8EA2-4A82-83FF-1AAE690171A3}" dt="2024-10-29T19:11:14.660" v="543" actId="1076"/>
          <ac:grpSpMkLst>
            <pc:docMk/>
            <pc:sldMk cId="3515681827" sldId="280"/>
            <ac:grpSpMk id="24" creationId="{308C9674-5912-F663-79A9-0BCB8A84F8ED}"/>
          </ac:grpSpMkLst>
        </pc:grpChg>
        <pc:grpChg chg="mod">
          <ac:chgData name="Faruz, Daniel" userId="0e175ff1-eda2-4881-8ec6-b9c0d6823028" providerId="ADAL" clId="{34181FDB-8EA2-4A82-83FF-1AAE690171A3}" dt="2024-10-29T19:11:14.660" v="543" actId="1076"/>
          <ac:grpSpMkLst>
            <pc:docMk/>
            <pc:sldMk cId="3515681827" sldId="280"/>
            <ac:grpSpMk id="29" creationId="{E66AFBA4-F54D-EB8E-C48A-F58A134B67E3}"/>
          </ac:grpSpMkLst>
        </pc:grpChg>
        <pc:picChg chg="mod">
          <ac:chgData name="Faruz, Daniel" userId="0e175ff1-eda2-4881-8ec6-b9c0d6823028" providerId="ADAL" clId="{34181FDB-8EA2-4A82-83FF-1AAE690171A3}" dt="2024-10-29T19:11:14.660" v="543" actId="1076"/>
          <ac:picMkLst>
            <pc:docMk/>
            <pc:sldMk cId="3515681827" sldId="280"/>
            <ac:picMk id="4" creationId="{B820B198-77B2-6906-968C-8347DACA0420}"/>
          </ac:picMkLst>
        </pc:picChg>
      </pc:sldChg>
      <pc:sldChg chg="modSp mod">
        <pc:chgData name="Faruz, Daniel" userId="0e175ff1-eda2-4881-8ec6-b9c0d6823028" providerId="ADAL" clId="{34181FDB-8EA2-4A82-83FF-1AAE690171A3}" dt="2024-10-29T18:53:18.581" v="347" actId="14838"/>
        <pc:sldMkLst>
          <pc:docMk/>
          <pc:sldMk cId="2902177851" sldId="281"/>
        </pc:sldMkLst>
        <pc:spChg chg="mod">
          <ac:chgData name="Faruz, Daniel" userId="0e175ff1-eda2-4881-8ec6-b9c0d6823028" providerId="ADAL" clId="{34181FDB-8EA2-4A82-83FF-1AAE690171A3}" dt="2024-10-29T18:53:18.581" v="347" actId="14838"/>
          <ac:spMkLst>
            <pc:docMk/>
            <pc:sldMk cId="2902177851" sldId="281"/>
            <ac:spMk id="30" creationId="{0D8E0639-B7FE-7C62-5D96-B87E89249032}"/>
          </ac:spMkLst>
        </pc:spChg>
      </pc:sldChg>
      <pc:sldChg chg="modSp mod">
        <pc:chgData name="Faruz, Daniel" userId="0e175ff1-eda2-4881-8ec6-b9c0d6823028" providerId="ADAL" clId="{34181FDB-8EA2-4A82-83FF-1AAE690171A3}" dt="2024-10-29T18:53:25.391" v="348" actId="207"/>
        <pc:sldMkLst>
          <pc:docMk/>
          <pc:sldMk cId="165248290" sldId="282"/>
        </pc:sldMkLst>
        <pc:spChg chg="mod">
          <ac:chgData name="Faruz, Daniel" userId="0e175ff1-eda2-4881-8ec6-b9c0d6823028" providerId="ADAL" clId="{34181FDB-8EA2-4A82-83FF-1AAE690171A3}" dt="2024-10-29T18:53:25.391" v="348" actId="207"/>
          <ac:spMkLst>
            <pc:docMk/>
            <pc:sldMk cId="165248290" sldId="282"/>
            <ac:spMk id="30" creationId="{0D8E0639-B7FE-7C62-5D96-B87E89249032}"/>
          </ac:spMkLst>
        </pc:spChg>
      </pc:sldChg>
      <pc:sldChg chg="modSp mod">
        <pc:chgData name="Faruz, Daniel" userId="0e175ff1-eda2-4881-8ec6-b9c0d6823028" providerId="ADAL" clId="{34181FDB-8EA2-4A82-83FF-1AAE690171A3}" dt="2024-10-29T18:53:48.438" v="361" actId="14838"/>
        <pc:sldMkLst>
          <pc:docMk/>
          <pc:sldMk cId="63908428" sldId="283"/>
        </pc:sldMkLst>
        <pc:spChg chg="mod">
          <ac:chgData name="Faruz, Daniel" userId="0e175ff1-eda2-4881-8ec6-b9c0d6823028" providerId="ADAL" clId="{34181FDB-8EA2-4A82-83FF-1AAE690171A3}" dt="2024-10-29T18:53:48.438" v="361" actId="14838"/>
          <ac:spMkLst>
            <pc:docMk/>
            <pc:sldMk cId="63908428" sldId="283"/>
            <ac:spMk id="16" creationId="{0803893D-03DD-AF11-B690-7E5A0C034208}"/>
          </ac:spMkLst>
        </pc:spChg>
      </pc:sldChg>
      <pc:sldChg chg="modSp mod">
        <pc:chgData name="Faruz, Daniel" userId="0e175ff1-eda2-4881-8ec6-b9c0d6823028" providerId="ADAL" clId="{34181FDB-8EA2-4A82-83FF-1AAE690171A3}" dt="2024-10-29T18:53:59.267" v="367" actId="14838"/>
        <pc:sldMkLst>
          <pc:docMk/>
          <pc:sldMk cId="2119725119" sldId="284"/>
        </pc:sldMkLst>
        <pc:spChg chg="mod">
          <ac:chgData name="Faruz, Daniel" userId="0e175ff1-eda2-4881-8ec6-b9c0d6823028" providerId="ADAL" clId="{34181FDB-8EA2-4A82-83FF-1AAE690171A3}" dt="2024-10-29T18:53:59.267" v="367" actId="14838"/>
          <ac:spMkLst>
            <pc:docMk/>
            <pc:sldMk cId="2119725119" sldId="284"/>
            <ac:spMk id="16" creationId="{0803893D-03DD-AF11-B690-7E5A0C034208}"/>
          </ac:spMkLst>
        </pc:spChg>
      </pc:sldChg>
      <pc:sldChg chg="modSp mod">
        <pc:chgData name="Faruz, Daniel" userId="0e175ff1-eda2-4881-8ec6-b9c0d6823028" providerId="ADAL" clId="{34181FDB-8EA2-4A82-83FF-1AAE690171A3}" dt="2024-10-29T18:53:04.584" v="341" actId="14838"/>
        <pc:sldMkLst>
          <pc:docMk/>
          <pc:sldMk cId="1519486664" sldId="285"/>
        </pc:sldMkLst>
        <pc:spChg chg="mod">
          <ac:chgData name="Faruz, Daniel" userId="0e175ff1-eda2-4881-8ec6-b9c0d6823028" providerId="ADAL" clId="{34181FDB-8EA2-4A82-83FF-1AAE690171A3}" dt="2024-10-29T18:53:04.584" v="341" actId="14838"/>
          <ac:spMkLst>
            <pc:docMk/>
            <pc:sldMk cId="1519486664" sldId="285"/>
            <ac:spMk id="17" creationId="{00000000-0000-0000-0000-000000000000}"/>
          </ac:spMkLst>
        </pc:spChg>
      </pc:sldChg>
      <pc:sldChg chg="modSp mod">
        <pc:chgData name="Faruz, Daniel" userId="0e175ff1-eda2-4881-8ec6-b9c0d6823028" providerId="ADAL" clId="{34181FDB-8EA2-4A82-83FF-1AAE690171A3}" dt="2024-10-29T18:53:37.063" v="355" actId="14838"/>
        <pc:sldMkLst>
          <pc:docMk/>
          <pc:sldMk cId="3565214355" sldId="286"/>
        </pc:sldMkLst>
        <pc:spChg chg="mod">
          <ac:chgData name="Faruz, Daniel" userId="0e175ff1-eda2-4881-8ec6-b9c0d6823028" providerId="ADAL" clId="{34181FDB-8EA2-4A82-83FF-1AAE690171A3}" dt="2024-10-29T18:53:37.063" v="355" actId="14838"/>
          <ac:spMkLst>
            <pc:docMk/>
            <pc:sldMk cId="3565214355" sldId="286"/>
            <ac:spMk id="30" creationId="{0D8E0639-B7FE-7C62-5D96-B87E89249032}"/>
          </ac:spMkLst>
        </pc:spChg>
      </pc:sldChg>
      <pc:sldChg chg="modSp mod">
        <pc:chgData name="Faruz, Daniel" userId="0e175ff1-eda2-4881-8ec6-b9c0d6823028" providerId="ADAL" clId="{34181FDB-8EA2-4A82-83FF-1AAE690171A3}" dt="2024-10-29T19:20:47.426" v="665" actId="20577"/>
        <pc:sldMkLst>
          <pc:docMk/>
          <pc:sldMk cId="391389468" sldId="287"/>
        </pc:sldMkLst>
        <pc:spChg chg="mod">
          <ac:chgData name="Faruz, Daniel" userId="0e175ff1-eda2-4881-8ec6-b9c0d6823028" providerId="ADAL" clId="{34181FDB-8EA2-4A82-83FF-1AAE690171A3}" dt="2024-10-29T19:20:47.426" v="665" actId="20577"/>
          <ac:spMkLst>
            <pc:docMk/>
            <pc:sldMk cId="391389468" sldId="287"/>
            <ac:spMk id="2" creationId="{00000000-0000-0000-0000-000000000000}"/>
          </ac:spMkLst>
        </pc:spChg>
        <pc:spChg chg="mod">
          <ac:chgData name="Faruz, Daniel" userId="0e175ff1-eda2-4881-8ec6-b9c0d6823028" providerId="ADAL" clId="{34181FDB-8EA2-4A82-83FF-1AAE690171A3}" dt="2024-10-29T18:52:18.561" v="309" actId="14838"/>
          <ac:spMkLst>
            <pc:docMk/>
            <pc:sldMk cId="391389468" sldId="287"/>
            <ac:spMk id="9" creationId="{00000000-0000-0000-0000-000000000000}"/>
          </ac:spMkLst>
        </pc:spChg>
        <pc:spChg chg="mod">
          <ac:chgData name="Faruz, Daniel" userId="0e175ff1-eda2-4881-8ec6-b9c0d6823028" providerId="ADAL" clId="{34181FDB-8EA2-4A82-83FF-1AAE690171A3}" dt="2024-10-29T19:13:38.627" v="562" actId="14100"/>
          <ac:spMkLst>
            <pc:docMk/>
            <pc:sldMk cId="391389468" sldId="287"/>
            <ac:spMk id="25" creationId="{D8ADED66-1D53-653B-B34F-B037997A3D33}"/>
          </ac:spMkLst>
        </pc:spChg>
        <pc:spChg chg="mod">
          <ac:chgData name="Faruz, Daniel" userId="0e175ff1-eda2-4881-8ec6-b9c0d6823028" providerId="ADAL" clId="{34181FDB-8EA2-4A82-83FF-1AAE690171A3}" dt="2024-10-29T19:13:35.004" v="561" actId="14100"/>
          <ac:spMkLst>
            <pc:docMk/>
            <pc:sldMk cId="391389468" sldId="287"/>
            <ac:spMk id="27" creationId="{CC757007-6871-84EC-DD3F-237EF6CD83FA}"/>
          </ac:spMkLst>
        </pc:spChg>
        <pc:spChg chg="mod">
          <ac:chgData name="Faruz, Daniel" userId="0e175ff1-eda2-4881-8ec6-b9c0d6823028" providerId="ADAL" clId="{34181FDB-8EA2-4A82-83FF-1AAE690171A3}" dt="2024-10-29T19:13:42.471" v="563" actId="14100"/>
          <ac:spMkLst>
            <pc:docMk/>
            <pc:sldMk cId="391389468" sldId="287"/>
            <ac:spMk id="33" creationId="{B3A373C0-C9F6-314F-2332-C89434E8253E}"/>
          </ac:spMkLst>
        </pc:spChg>
      </pc:sldChg>
    </pc:docChg>
  </pc:docChgLst>
  <pc:docChgLst>
    <pc:chgData name="Nathan Sebag" userId="a1cbda5a-ca99-4b15-a05e-9ff34622b1bd" providerId="ADAL" clId="{98DE13A8-880D-445C-8711-B9DBD4E95FCE}"/>
    <pc:docChg chg="custSel modSld">
      <pc:chgData name="Nathan Sebag" userId="a1cbda5a-ca99-4b15-a05e-9ff34622b1bd" providerId="ADAL" clId="{98DE13A8-880D-445C-8711-B9DBD4E95FCE}" dt="2024-10-29T21:39:13.476" v="10" actId="1076"/>
      <pc:docMkLst>
        <pc:docMk/>
      </pc:docMkLst>
      <pc:sldChg chg="addSp delSp modSp mod">
        <pc:chgData name="Nathan Sebag" userId="a1cbda5a-ca99-4b15-a05e-9ff34622b1bd" providerId="ADAL" clId="{98DE13A8-880D-445C-8711-B9DBD4E95FCE}" dt="2024-10-29T21:39:13.476" v="10" actId="1076"/>
        <pc:sldMkLst>
          <pc:docMk/>
          <pc:sldMk cId="3515681827" sldId="280"/>
        </pc:sldMkLst>
        <pc:spChg chg="mod">
          <ac:chgData name="Nathan Sebag" userId="a1cbda5a-ca99-4b15-a05e-9ff34622b1bd" providerId="ADAL" clId="{98DE13A8-880D-445C-8711-B9DBD4E95FCE}" dt="2024-10-29T21:39:02.139" v="9" actId="1076"/>
          <ac:spMkLst>
            <pc:docMk/>
            <pc:sldMk cId="3515681827" sldId="280"/>
            <ac:spMk id="6" creationId="{2EF4FBF9-3820-DFEF-5D35-5204DC06DBD7}"/>
          </ac:spMkLst>
        </pc:spChg>
        <pc:spChg chg="mod">
          <ac:chgData name="Nathan Sebag" userId="a1cbda5a-ca99-4b15-a05e-9ff34622b1bd" providerId="ADAL" clId="{98DE13A8-880D-445C-8711-B9DBD4E95FCE}" dt="2024-10-29T21:39:13.476" v="10" actId="1076"/>
          <ac:spMkLst>
            <pc:docMk/>
            <pc:sldMk cId="3515681827" sldId="280"/>
            <ac:spMk id="7" creationId="{1659F429-9073-D201-086A-4DF7C37E5281}"/>
          </ac:spMkLst>
        </pc:spChg>
        <pc:picChg chg="add mod">
          <ac:chgData name="Nathan Sebag" userId="a1cbda5a-ca99-4b15-a05e-9ff34622b1bd" providerId="ADAL" clId="{98DE13A8-880D-445C-8711-B9DBD4E95FCE}" dt="2024-10-29T21:38:43.689" v="7" actId="1076"/>
          <ac:picMkLst>
            <pc:docMk/>
            <pc:sldMk cId="3515681827" sldId="280"/>
            <ac:picMk id="11" creationId="{36D25DCA-2C96-3561-12B0-3E4D2394F8DB}"/>
          </ac:picMkLst>
        </pc:picChg>
        <pc:picChg chg="del">
          <ac:chgData name="Nathan Sebag" userId="a1cbda5a-ca99-4b15-a05e-9ff34622b1bd" providerId="ADAL" clId="{98DE13A8-880D-445C-8711-B9DBD4E95FCE}" dt="2024-10-29T21:37:58.810" v="0" actId="478"/>
          <ac:picMkLst>
            <pc:docMk/>
            <pc:sldMk cId="3515681827" sldId="280"/>
            <ac:picMk id="68" creationId="{2B8D5C47-60A5-7F84-B1B2-67D50B94D7A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FBE385-7E96-7E2A-6FC7-48D4233AF8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FD9212-DC50-437E-3D95-9500D3E7FE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86CAE-DA8F-4807-8877-402870CB122E}" type="datetimeFigureOut">
              <a:rPr lang="en-IL" smtClean="0"/>
              <a:t>10/29/2024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18BB2-E78E-C6DB-67FF-BFD110BA18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9E4DB-94DA-A434-3B01-AF2C911EA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39ADC-66F8-4E66-BEE1-E8895FEB90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2055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D4C1B-C633-4D39-B39E-FA0E63FFD8D4}" type="datetimeFigureOut">
              <a:rPr lang="en-IL" smtClean="0"/>
              <a:t>10/29/2024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17AC2-AB76-41BE-9EFC-EBBF0FD112F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272254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F03C-9B0B-4AE4-846D-F5D057208C1D}" type="datetime1">
              <a:rPr lang="en-US" smtClean="0"/>
              <a:t>29-Oct-24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1FE4-14F3-41E3-9D22-626B2BB0E4BB}" type="datetime1">
              <a:rPr lang="en-US" smtClean="0"/>
              <a:t>29-Oct-24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204A-1715-4907-ACDF-9C7E872A28D4}" type="datetime1">
              <a:rPr lang="en-US" smtClean="0"/>
              <a:t>29-Oct-24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D918-6097-4F27-99D2-79F99D898A6B}" type="datetime1">
              <a:rPr lang="en-US" smtClean="0"/>
              <a:t>29-Oct-24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CE3E6-E7D6-4E58-AFBE-0569748D2BD9}" type="datetime1">
              <a:rPr lang="en-US" smtClean="0"/>
              <a:t>29-Oct-24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0445E-F591-4BAF-A705-DC3E2221B080}" type="datetime1">
              <a:rPr lang="en-US" smtClean="0"/>
              <a:t>29-Oct-24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23A29-C038-42ED-88C3-49A573F03BF2}" type="datetime1">
              <a:rPr lang="en-US" smtClean="0"/>
              <a:t>29-Oct-24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74CE-CE11-4001-B58C-90F3ED36AA0C}" type="datetime1">
              <a:rPr lang="en-US" smtClean="0"/>
              <a:t>29-Oct-24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E310-4D4D-4644-AC8C-C40EA61E3B56}" type="datetime1">
              <a:rPr lang="en-US" smtClean="0"/>
              <a:t>29-Oct-24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9075-9765-444B-8E26-E1D9A9C7AB41}" type="datetime1">
              <a:rPr lang="en-US" smtClean="0"/>
              <a:t>29-Oct-24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AFFB8-F187-4178-87D2-3F4C2D0AF2AA}" type="datetime1">
              <a:rPr lang="en-US" smtClean="0"/>
              <a:t>29-Oct-24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65B91-7F8E-4A85-919F-A0ACC79B9A4E}" type="datetime1">
              <a:rPr lang="en-US" smtClean="0"/>
              <a:t>29-Oct-24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faruz/Arduino_prj/tree/main" TargetMode="External"/><Relationship Id="rId7" Type="http://schemas.microsoft.com/office/2007/relationships/hdphoto" Target="../media/hdphoto8.wdp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7.wdp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4.png"/><Relationship Id="rId21" Type="http://schemas.openxmlformats.org/officeDocument/2006/relationships/image" Target="../media/image49.svg"/><Relationship Id="rId42" Type="http://schemas.openxmlformats.org/officeDocument/2006/relationships/image" Target="../media/image70.png"/><Relationship Id="rId47" Type="http://schemas.openxmlformats.org/officeDocument/2006/relationships/image" Target="../media/image75.svg"/><Relationship Id="rId63" Type="http://schemas.openxmlformats.org/officeDocument/2006/relationships/image" Target="../media/image91.svg"/><Relationship Id="rId68" Type="http://schemas.openxmlformats.org/officeDocument/2006/relationships/image" Target="../media/image96.png"/><Relationship Id="rId16" Type="http://schemas.openxmlformats.org/officeDocument/2006/relationships/image" Target="../media/image44.png"/><Relationship Id="rId11" Type="http://schemas.openxmlformats.org/officeDocument/2006/relationships/image" Target="../media/image39.sv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svg"/><Relationship Id="rId40" Type="http://schemas.openxmlformats.org/officeDocument/2006/relationships/image" Target="../media/image68.png"/><Relationship Id="rId45" Type="http://schemas.openxmlformats.org/officeDocument/2006/relationships/image" Target="../media/image73.svg"/><Relationship Id="rId53" Type="http://schemas.openxmlformats.org/officeDocument/2006/relationships/image" Target="../media/image81.svg"/><Relationship Id="rId58" Type="http://schemas.openxmlformats.org/officeDocument/2006/relationships/image" Target="../media/image86.png"/><Relationship Id="rId66" Type="http://schemas.openxmlformats.org/officeDocument/2006/relationships/image" Target="../media/image94.png"/><Relationship Id="rId74" Type="http://schemas.openxmlformats.org/officeDocument/2006/relationships/image" Target="../media/image102.png"/><Relationship Id="rId79" Type="http://schemas.openxmlformats.org/officeDocument/2006/relationships/image" Target="../media/image107.svg"/><Relationship Id="rId5" Type="http://schemas.openxmlformats.org/officeDocument/2006/relationships/image" Target="../media/image33.svg"/><Relationship Id="rId61" Type="http://schemas.openxmlformats.org/officeDocument/2006/relationships/image" Target="../media/image89.svg"/><Relationship Id="rId19" Type="http://schemas.openxmlformats.org/officeDocument/2006/relationships/image" Target="../media/image47.sv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svg"/><Relationship Id="rId30" Type="http://schemas.openxmlformats.org/officeDocument/2006/relationships/image" Target="../media/image58.png"/><Relationship Id="rId35" Type="http://schemas.openxmlformats.org/officeDocument/2006/relationships/image" Target="../media/image63.svg"/><Relationship Id="rId43" Type="http://schemas.openxmlformats.org/officeDocument/2006/relationships/image" Target="../media/image71.svg"/><Relationship Id="rId48" Type="http://schemas.openxmlformats.org/officeDocument/2006/relationships/image" Target="../media/image76.png"/><Relationship Id="rId56" Type="http://schemas.openxmlformats.org/officeDocument/2006/relationships/image" Target="../media/image84.png"/><Relationship Id="rId64" Type="http://schemas.openxmlformats.org/officeDocument/2006/relationships/image" Target="../media/image92.png"/><Relationship Id="rId69" Type="http://schemas.openxmlformats.org/officeDocument/2006/relationships/image" Target="../media/image97.svg"/><Relationship Id="rId77" Type="http://schemas.openxmlformats.org/officeDocument/2006/relationships/image" Target="../media/image105.svg"/><Relationship Id="rId8" Type="http://schemas.openxmlformats.org/officeDocument/2006/relationships/image" Target="../media/image36.png"/><Relationship Id="rId51" Type="http://schemas.openxmlformats.org/officeDocument/2006/relationships/image" Target="../media/image79.svg"/><Relationship Id="rId72" Type="http://schemas.openxmlformats.org/officeDocument/2006/relationships/image" Target="../media/image100.png"/><Relationship Id="rId80" Type="http://schemas.openxmlformats.org/officeDocument/2006/relationships/image" Target="../media/image108.gif"/><Relationship Id="rId3" Type="http://schemas.openxmlformats.org/officeDocument/2006/relationships/image" Target="../media/image31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5" Type="http://schemas.openxmlformats.org/officeDocument/2006/relationships/image" Target="../media/image53.svg"/><Relationship Id="rId33" Type="http://schemas.openxmlformats.org/officeDocument/2006/relationships/image" Target="../media/image61.svg"/><Relationship Id="rId38" Type="http://schemas.openxmlformats.org/officeDocument/2006/relationships/image" Target="../media/image66.png"/><Relationship Id="rId46" Type="http://schemas.openxmlformats.org/officeDocument/2006/relationships/image" Target="../media/image74.png"/><Relationship Id="rId59" Type="http://schemas.openxmlformats.org/officeDocument/2006/relationships/image" Target="../media/image87.svg"/><Relationship Id="rId67" Type="http://schemas.openxmlformats.org/officeDocument/2006/relationships/image" Target="../media/image95.svg"/><Relationship Id="rId20" Type="http://schemas.openxmlformats.org/officeDocument/2006/relationships/image" Target="../media/image48.png"/><Relationship Id="rId41" Type="http://schemas.openxmlformats.org/officeDocument/2006/relationships/image" Target="../media/image69.svg"/><Relationship Id="rId54" Type="http://schemas.openxmlformats.org/officeDocument/2006/relationships/image" Target="../media/image82.png"/><Relationship Id="rId62" Type="http://schemas.openxmlformats.org/officeDocument/2006/relationships/image" Target="../media/image90.png"/><Relationship Id="rId70" Type="http://schemas.openxmlformats.org/officeDocument/2006/relationships/image" Target="../media/image98.png"/><Relationship Id="rId75" Type="http://schemas.openxmlformats.org/officeDocument/2006/relationships/image" Target="../media/image10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5" Type="http://schemas.openxmlformats.org/officeDocument/2006/relationships/image" Target="../media/image43.svg"/><Relationship Id="rId23" Type="http://schemas.openxmlformats.org/officeDocument/2006/relationships/image" Target="../media/image51.sv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49" Type="http://schemas.openxmlformats.org/officeDocument/2006/relationships/image" Target="../media/image77.svg"/><Relationship Id="rId57" Type="http://schemas.openxmlformats.org/officeDocument/2006/relationships/image" Target="../media/image85.svg"/><Relationship Id="rId10" Type="http://schemas.openxmlformats.org/officeDocument/2006/relationships/image" Target="../media/image38.png"/><Relationship Id="rId31" Type="http://schemas.openxmlformats.org/officeDocument/2006/relationships/image" Target="../media/image59.svg"/><Relationship Id="rId44" Type="http://schemas.openxmlformats.org/officeDocument/2006/relationships/image" Target="../media/image72.png"/><Relationship Id="rId52" Type="http://schemas.openxmlformats.org/officeDocument/2006/relationships/image" Target="../media/image80.png"/><Relationship Id="rId60" Type="http://schemas.openxmlformats.org/officeDocument/2006/relationships/image" Target="../media/image88.png"/><Relationship Id="rId65" Type="http://schemas.openxmlformats.org/officeDocument/2006/relationships/image" Target="../media/image93.svg"/><Relationship Id="rId73" Type="http://schemas.openxmlformats.org/officeDocument/2006/relationships/image" Target="../media/image101.svg"/><Relationship Id="rId78" Type="http://schemas.openxmlformats.org/officeDocument/2006/relationships/image" Target="../media/image106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39" Type="http://schemas.openxmlformats.org/officeDocument/2006/relationships/image" Target="../media/image67.svg"/><Relationship Id="rId34" Type="http://schemas.openxmlformats.org/officeDocument/2006/relationships/image" Target="../media/image62.png"/><Relationship Id="rId50" Type="http://schemas.openxmlformats.org/officeDocument/2006/relationships/image" Target="../media/image78.png"/><Relationship Id="rId55" Type="http://schemas.openxmlformats.org/officeDocument/2006/relationships/image" Target="../media/image83.svg"/><Relationship Id="rId76" Type="http://schemas.openxmlformats.org/officeDocument/2006/relationships/image" Target="../media/image104.png"/><Relationship Id="rId7" Type="http://schemas.openxmlformats.org/officeDocument/2006/relationships/image" Target="../media/image35.svg"/><Relationship Id="rId71" Type="http://schemas.openxmlformats.org/officeDocument/2006/relationships/image" Target="../media/image99.svg"/><Relationship Id="rId2" Type="http://schemas.openxmlformats.org/officeDocument/2006/relationships/image" Target="../media/image30.png"/><Relationship Id="rId29" Type="http://schemas.openxmlformats.org/officeDocument/2006/relationships/image" Target="../media/image5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4.gif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6595">
            <a:off x="-2472678" y="963808"/>
            <a:ext cx="8854344" cy="88543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1213405">
            <a:off x="-1474117" y="-566794"/>
            <a:ext cx="4406044" cy="440604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IL" dirty="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7674" y="-1257300"/>
            <a:ext cx="6318942" cy="49603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704896" y="5176348"/>
            <a:ext cx="7982712" cy="8229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9712967" y="4895738"/>
            <a:ext cx="6847397" cy="3505835"/>
            <a:chOff x="-326404" y="-99868"/>
            <a:chExt cx="1421135" cy="289657"/>
          </a:xfrm>
        </p:grpSpPr>
        <p:sp>
          <p:nvSpPr>
            <p:cNvPr id="11" name="Freeform 11"/>
            <p:cNvSpPr/>
            <p:nvPr/>
          </p:nvSpPr>
          <p:spPr>
            <a:xfrm>
              <a:off x="-326404" y="-99868"/>
              <a:ext cx="948890" cy="289657"/>
            </a:xfrm>
            <a:custGeom>
              <a:avLst/>
              <a:gdLst/>
              <a:ahLst/>
              <a:cxnLst/>
              <a:rect l="l" t="t" r="r" b="b"/>
              <a:pathLst>
                <a:path w="1094731" h="157520">
                  <a:moveTo>
                    <a:pt x="0" y="0"/>
                  </a:moveTo>
                  <a:lnTo>
                    <a:pt x="1094731" y="0"/>
                  </a:lnTo>
                  <a:lnTo>
                    <a:pt x="1094731" y="157520"/>
                  </a:lnTo>
                  <a:lnTo>
                    <a:pt x="0" y="15752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pPr algn="ctr"/>
              <a:r>
                <a:rPr lang="he-IL" sz="3200" b="1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+mj-cs"/>
                </a:rPr>
                <a:t>מגישים:</a:t>
              </a:r>
            </a:p>
            <a:p>
              <a:pPr algn="ctr"/>
              <a:r>
                <a:rPr lang="he-IL" sz="3200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+mj-cs"/>
                </a:rPr>
                <a:t>דניאל פרו</a:t>
              </a:r>
              <a:r>
                <a:rPr lang="he-IL" sz="3200" dirty="0">
                  <a:latin typeface="David" panose="020E0502060401010101" pitchFamily="34" charset="-79"/>
                  <a:ea typeface="Calibri" panose="020F0502020204030204" pitchFamily="34" charset="0"/>
                  <a:cs typeface="+mj-cs"/>
                </a:rPr>
                <a:t>ז</a:t>
              </a:r>
              <a:r>
                <a:rPr lang="he-IL" sz="3200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+mj-cs"/>
                </a:rPr>
                <a:t>	</a:t>
              </a:r>
            </a:p>
            <a:p>
              <a:pPr algn="ctr"/>
              <a:r>
                <a:rPr lang="he-IL" sz="3200" dirty="0">
                  <a:latin typeface="David" panose="020E0502060401010101" pitchFamily="34" charset="-79"/>
                  <a:cs typeface="+mj-cs"/>
                </a:rPr>
                <a:t>נתן סבג</a:t>
              </a:r>
            </a:p>
            <a:p>
              <a:pPr algn="ctr"/>
              <a:endParaRPr lang="he-IL" sz="3200" dirty="0">
                <a:latin typeface="David" panose="020E0502060401010101" pitchFamily="34" charset="-79"/>
                <a:cs typeface="+mj-cs"/>
              </a:endParaRPr>
            </a:p>
            <a:p>
              <a:pPr algn="ctr"/>
              <a:r>
                <a:rPr lang="he-IL" sz="3200" b="1" dirty="0">
                  <a:latin typeface="David" panose="020E0502060401010101" pitchFamily="34" charset="-79"/>
                  <a:cs typeface="+mj-cs"/>
                </a:rPr>
                <a:t>מנחים:</a:t>
              </a:r>
              <a:r>
                <a:rPr lang="he-IL" sz="3200" dirty="0">
                  <a:latin typeface="David" panose="020E0502060401010101" pitchFamily="34" charset="-79"/>
                  <a:cs typeface="+mj-cs"/>
                </a:rPr>
                <a:t> </a:t>
              </a:r>
              <a:br>
                <a:rPr lang="en-US" sz="3200" dirty="0">
                  <a:latin typeface="David" panose="020E0502060401010101" pitchFamily="34" charset="-79"/>
                  <a:cs typeface="+mj-cs"/>
                </a:rPr>
              </a:br>
              <a:r>
                <a:rPr lang="he-IL" sz="3200" dirty="0">
                  <a:latin typeface="David" panose="020E0502060401010101" pitchFamily="34" charset="-79"/>
                  <a:cs typeface="+mj-cs"/>
                </a:rPr>
                <a:t>דר' אמיר שמר</a:t>
              </a:r>
              <a:br>
                <a:rPr lang="en-US" sz="3200" dirty="0">
                  <a:latin typeface="David" panose="020E0502060401010101" pitchFamily="34" charset="-79"/>
                  <a:cs typeface="+mj-cs"/>
                </a:rPr>
              </a:br>
              <a:r>
                <a:rPr lang="he-IL" sz="3200" dirty="0">
                  <a:latin typeface="David" panose="020E0502060401010101" pitchFamily="34" charset="-79"/>
                  <a:cs typeface="+mj-cs"/>
                </a:rPr>
                <a:t>דר' מאיר רזוורג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094731" cy="214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50427" y="2032676"/>
            <a:ext cx="12942889" cy="2430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11500" b="1" dirty="0">
                <a:solidFill>
                  <a:schemeClr val="tx2"/>
                </a:solidFill>
                <a:effectLst>
                  <a:outerShdw blurRad="1651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Playfair Display"/>
                <a:cs typeface="+mj-cs"/>
              </a:rPr>
              <a:t>הארכת חיי</a:t>
            </a:r>
            <a:br>
              <a:rPr lang="en-US" sz="11500" b="1" dirty="0">
                <a:solidFill>
                  <a:schemeClr val="tx2"/>
                </a:solidFill>
                <a:effectLst>
                  <a:outerShdw blurRad="1651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Playfair Display"/>
                <a:cs typeface="+mj-cs"/>
              </a:rPr>
            </a:br>
            <a:r>
              <a:rPr lang="he-IL" sz="11500" b="1" dirty="0">
                <a:solidFill>
                  <a:schemeClr val="tx2"/>
                </a:solidFill>
                <a:effectLst>
                  <a:outerShdw blurRad="1651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Playfair Display"/>
                <a:cs typeface="+mj-cs"/>
              </a:rPr>
              <a:t> מצבר הרכב </a:t>
            </a:r>
            <a:endParaRPr lang="en-US" sz="11500" b="1" dirty="0">
              <a:solidFill>
                <a:schemeClr val="tx2"/>
              </a:solidFill>
              <a:effectLst>
                <a:outerShdw blurRad="165100" dist="38100" dir="2700000" algn="tl" rotWithShape="0">
                  <a:schemeClr val="tx1">
                    <a:alpha val="40000"/>
                  </a:schemeClr>
                </a:outerShdw>
              </a:effectLst>
              <a:latin typeface="Playfair Display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392AA-7421-049C-85E0-A945393F7F81}"/>
              </a:ext>
            </a:extLst>
          </p:cNvPr>
          <p:cNvSpPr txBox="1"/>
          <p:nvPr/>
        </p:nvSpPr>
        <p:spPr>
          <a:xfrm>
            <a:off x="9511541" y="9450445"/>
            <a:ext cx="2357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20.10.24</a:t>
            </a:r>
            <a:endParaRPr lang="en-IL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03893D-03DD-AF11-B690-7E5A0C034208}"/>
              </a:ext>
            </a:extLst>
          </p:cNvPr>
          <p:cNvSpPr txBox="1"/>
          <p:nvPr/>
        </p:nvSpPr>
        <p:spPr>
          <a:xfrm>
            <a:off x="5145247" y="522554"/>
            <a:ext cx="12942889" cy="1069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6000" b="1" dirty="0">
                <a:solidFill>
                  <a:srgbClr val="242424"/>
                </a:solidFill>
                <a:latin typeface="Playfair Display"/>
                <a:cs typeface="+mj-cs"/>
              </a:rPr>
              <a:t>מצגת פרויקט גמר</a:t>
            </a:r>
            <a:endParaRPr lang="en-US" sz="6000" b="1" dirty="0">
              <a:solidFill>
                <a:srgbClr val="242424"/>
              </a:solidFill>
              <a:latin typeface="Playfair Display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AA514-53BC-E1AB-7A37-56723CDB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828800" y="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</a:t>
            </a:fld>
            <a:endParaRPr lang="en-US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3169615" y="647700"/>
            <a:ext cx="11948770" cy="8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0"/>
              </a:lnSpc>
            </a:pPr>
            <a:r>
              <a:rPr lang="he-IL" sz="8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Playfair Display"/>
                <a:cs typeface="+mj-cs"/>
              </a:rPr>
              <a:t>(קבל משולב)</a:t>
            </a:r>
            <a:r>
              <a:rPr lang="en-US" sz="8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Playfair Display"/>
                <a:cs typeface="+mj-cs"/>
              </a:rPr>
              <a:t> </a:t>
            </a:r>
            <a:r>
              <a:rPr lang="he-IL" sz="8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Playfair Display"/>
                <a:cs typeface="+mj-cs"/>
              </a:rPr>
              <a:t>תוצאות מחקר</a:t>
            </a:r>
            <a:endParaRPr lang="en-US" sz="8800" b="1" dirty="0">
              <a:solidFill>
                <a:schemeClr val="tx2">
                  <a:lumMod val="40000"/>
                  <a:lumOff val="60000"/>
                </a:schemeClr>
              </a:solidFill>
              <a:latin typeface="Playfair Display"/>
              <a:cs typeface="+mj-cs"/>
            </a:endParaRPr>
          </a:p>
        </p:txBody>
      </p:sp>
      <p:pic>
        <p:nvPicPr>
          <p:cNvPr id="49" name="Picture 21">
            <a:extLst>
              <a:ext uri="{FF2B5EF4-FFF2-40B4-BE49-F238E27FC236}">
                <a16:creationId xmlns:a16="http://schemas.microsoft.com/office/drawing/2014/main" id="{097DAD29-E3E9-839B-6EF4-88B57293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50135" y="1862451"/>
            <a:ext cx="1981524" cy="1486143"/>
          </a:xfrm>
          <a:prstGeom prst="rect">
            <a:avLst/>
          </a:prstGeom>
        </p:spPr>
      </p:pic>
      <p:grpSp>
        <p:nvGrpSpPr>
          <p:cNvPr id="50" name="Group 5">
            <a:extLst>
              <a:ext uri="{FF2B5EF4-FFF2-40B4-BE49-F238E27FC236}">
                <a16:creationId xmlns:a16="http://schemas.microsoft.com/office/drawing/2014/main" id="{737A81F0-177E-2ACF-AC92-EDC6BBF3638C}"/>
              </a:ext>
            </a:extLst>
          </p:cNvPr>
          <p:cNvGrpSpPr/>
          <p:nvPr/>
        </p:nvGrpSpPr>
        <p:grpSpPr>
          <a:xfrm>
            <a:off x="3535679" y="1947860"/>
            <a:ext cx="1301010" cy="1301010"/>
            <a:chOff x="0" y="0"/>
            <a:chExt cx="812800" cy="8128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A4C24B11-F9B3-8201-7AE7-B9946FCA22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L"/>
            </a:p>
          </p:txBody>
        </p:sp>
        <p:sp>
          <p:nvSpPr>
            <p:cNvPr id="52" name="TextBox 7">
              <a:extLst>
                <a:ext uri="{FF2B5EF4-FFF2-40B4-BE49-F238E27FC236}">
                  <a16:creationId xmlns:a16="http://schemas.microsoft.com/office/drawing/2014/main" id="{5352042E-A5F7-4F34-B291-50DA753639B6}"/>
                </a:ext>
              </a:extLst>
            </p:cNvPr>
            <p:cNvSpPr txBox="1"/>
            <p:nvPr/>
          </p:nvSpPr>
          <p:spPr>
            <a:xfrm>
              <a:off x="119593" y="131831"/>
              <a:ext cx="591688" cy="48560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Playfair Display Bold"/>
                </a:rPr>
                <a:t>13.5V</a:t>
              </a:r>
            </a:p>
          </p:txBody>
        </p:sp>
      </p:grpSp>
      <p:grpSp>
        <p:nvGrpSpPr>
          <p:cNvPr id="53" name="Group 14">
            <a:extLst>
              <a:ext uri="{FF2B5EF4-FFF2-40B4-BE49-F238E27FC236}">
                <a16:creationId xmlns:a16="http://schemas.microsoft.com/office/drawing/2014/main" id="{2BF7D224-EF01-2586-5B25-AB0BB5498F4C}"/>
              </a:ext>
            </a:extLst>
          </p:cNvPr>
          <p:cNvGrpSpPr/>
          <p:nvPr/>
        </p:nvGrpSpPr>
        <p:grpSpPr>
          <a:xfrm>
            <a:off x="4455237" y="1950235"/>
            <a:ext cx="516095" cy="516095"/>
            <a:chOff x="0" y="0"/>
            <a:chExt cx="812800" cy="812800"/>
          </a:xfrm>
        </p:grpSpPr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A65D1535-438A-6C6C-4919-0557DE903FE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471D61EB-55F2-FDA6-A97F-4B0C3DE6D2A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56" name="Picture 21">
            <a:extLst>
              <a:ext uri="{FF2B5EF4-FFF2-40B4-BE49-F238E27FC236}">
                <a16:creationId xmlns:a16="http://schemas.microsoft.com/office/drawing/2014/main" id="{C0F857DD-C3FA-7690-53D8-EB3B1DDBB7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343648" y="1862451"/>
            <a:ext cx="1981524" cy="1486143"/>
          </a:xfrm>
          <a:prstGeom prst="rect">
            <a:avLst/>
          </a:prstGeom>
        </p:spPr>
      </p:pic>
      <p:grpSp>
        <p:nvGrpSpPr>
          <p:cNvPr id="57" name="Group 5">
            <a:extLst>
              <a:ext uri="{FF2B5EF4-FFF2-40B4-BE49-F238E27FC236}">
                <a16:creationId xmlns:a16="http://schemas.microsoft.com/office/drawing/2014/main" id="{AED46EB5-A066-65BB-B473-46FD7266A9BE}"/>
              </a:ext>
            </a:extLst>
          </p:cNvPr>
          <p:cNvGrpSpPr/>
          <p:nvPr/>
        </p:nvGrpSpPr>
        <p:grpSpPr>
          <a:xfrm>
            <a:off x="12629192" y="1947860"/>
            <a:ext cx="1301010" cy="1301010"/>
            <a:chOff x="0" y="0"/>
            <a:chExt cx="812800" cy="8128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195C7A8F-CD1D-DC9C-96E4-4E1C85AB8A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L"/>
            </a:p>
          </p:txBody>
        </p:sp>
        <p:sp>
          <p:nvSpPr>
            <p:cNvPr id="59" name="TextBox 7">
              <a:extLst>
                <a:ext uri="{FF2B5EF4-FFF2-40B4-BE49-F238E27FC236}">
                  <a16:creationId xmlns:a16="http://schemas.microsoft.com/office/drawing/2014/main" id="{CCF4A83B-47B8-0D4A-7612-124E9FEAF527}"/>
                </a:ext>
              </a:extLst>
            </p:cNvPr>
            <p:cNvSpPr txBox="1"/>
            <p:nvPr/>
          </p:nvSpPr>
          <p:spPr>
            <a:xfrm>
              <a:off x="119593" y="131831"/>
              <a:ext cx="591688" cy="48560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Playfair Display Bold"/>
                </a:rPr>
                <a:t>12.6V</a:t>
              </a:r>
            </a:p>
          </p:txBody>
        </p:sp>
      </p:grpSp>
      <p:grpSp>
        <p:nvGrpSpPr>
          <p:cNvPr id="60" name="Group 14">
            <a:extLst>
              <a:ext uri="{FF2B5EF4-FFF2-40B4-BE49-F238E27FC236}">
                <a16:creationId xmlns:a16="http://schemas.microsoft.com/office/drawing/2014/main" id="{BDF1D9FC-29FA-7579-7452-A21E10A527AB}"/>
              </a:ext>
            </a:extLst>
          </p:cNvPr>
          <p:cNvGrpSpPr/>
          <p:nvPr/>
        </p:nvGrpSpPr>
        <p:grpSpPr>
          <a:xfrm>
            <a:off x="13548750" y="1950235"/>
            <a:ext cx="516095" cy="516095"/>
            <a:chOff x="0" y="0"/>
            <a:chExt cx="812800" cy="812800"/>
          </a:xfrm>
        </p:grpSpPr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F03E871C-2192-7A41-C295-4FBDC5CD722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62" name="TextBox 16">
              <a:extLst>
                <a:ext uri="{FF2B5EF4-FFF2-40B4-BE49-F238E27FC236}">
                  <a16:creationId xmlns:a16="http://schemas.microsoft.com/office/drawing/2014/main" id="{7BBB3DD2-8721-5D40-F416-EDE4A39DEDD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3CC19B7C-24CD-3508-748A-649ACB52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45" y="3547989"/>
            <a:ext cx="7420509" cy="607973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09C0E11-29B4-C5DC-1C82-A35AADA96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949" y="3476689"/>
            <a:ext cx="7623051" cy="62338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6DDA36-A2F4-DFEC-702F-31F669B92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52600" y="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10</a:t>
            </a:fld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BA8F3-54BE-BE2C-AB33-96B5DBF68CCB}"/>
              </a:ext>
            </a:extLst>
          </p:cNvPr>
          <p:cNvSpPr txBox="1"/>
          <p:nvPr/>
        </p:nvSpPr>
        <p:spPr>
          <a:xfrm>
            <a:off x="2971800" y="9786656"/>
            <a:ext cx="1002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 dirty="0">
                <a:solidFill>
                  <a:schemeClr val="bg1"/>
                </a:solidFill>
                <a:cs typeface="+mj-cs"/>
              </a:rPr>
              <a:t>אופיין </a:t>
            </a:r>
            <a:r>
              <a:rPr lang="he-IL" dirty="0">
                <a:solidFill>
                  <a:schemeClr val="bg1"/>
                </a:solidFill>
                <a:cs typeface="+mj-cs"/>
              </a:rPr>
              <a:t>מתח</a:t>
            </a:r>
            <a:r>
              <a:rPr lang="he-IL" sz="1800" dirty="0">
                <a:solidFill>
                  <a:schemeClr val="bg1"/>
                </a:solidFill>
                <a:cs typeface="+mj-cs"/>
              </a:rPr>
              <a:t> </a:t>
            </a:r>
            <a:r>
              <a:rPr lang="he-IL" dirty="0">
                <a:solidFill>
                  <a:schemeClr val="bg1"/>
                </a:solidFill>
                <a:cs typeface="+mj-cs"/>
              </a:rPr>
              <a:t>עם</a:t>
            </a:r>
            <a:r>
              <a:rPr lang="he-IL" sz="1800" dirty="0">
                <a:solidFill>
                  <a:schemeClr val="bg1"/>
                </a:solidFill>
                <a:cs typeface="+mj-cs"/>
              </a:rPr>
              <a:t> קבל </a:t>
            </a:r>
            <a:r>
              <a:rPr lang="he-IL" dirty="0">
                <a:solidFill>
                  <a:schemeClr val="bg1"/>
                </a:solidFill>
                <a:cs typeface="+mj-cs"/>
              </a:rPr>
              <a:t>טעון ב-13.5 וולט</a:t>
            </a:r>
            <a:r>
              <a:rPr lang="he-IL" sz="1800" dirty="0">
                <a:solidFill>
                  <a:schemeClr val="bg1"/>
                </a:solidFill>
                <a:cs typeface="+mj-cs"/>
              </a:rPr>
              <a:t> </a:t>
            </a:r>
            <a:endParaRPr lang="he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25C31-762B-3C9C-1E56-4A35E346AE2E}"/>
              </a:ext>
            </a:extLst>
          </p:cNvPr>
          <p:cNvSpPr txBox="1"/>
          <p:nvPr/>
        </p:nvSpPr>
        <p:spPr>
          <a:xfrm>
            <a:off x="12313168" y="9786656"/>
            <a:ext cx="1002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 dirty="0">
                <a:solidFill>
                  <a:schemeClr val="bg1"/>
                </a:solidFill>
                <a:cs typeface="+mj-cs"/>
              </a:rPr>
              <a:t>אופיין </a:t>
            </a:r>
            <a:r>
              <a:rPr lang="he-IL" dirty="0">
                <a:solidFill>
                  <a:schemeClr val="bg1"/>
                </a:solidFill>
                <a:cs typeface="+mj-cs"/>
              </a:rPr>
              <a:t>מתח</a:t>
            </a:r>
            <a:r>
              <a:rPr lang="he-IL" sz="1800" dirty="0">
                <a:solidFill>
                  <a:schemeClr val="bg1"/>
                </a:solidFill>
                <a:cs typeface="+mj-cs"/>
              </a:rPr>
              <a:t> </a:t>
            </a:r>
            <a:r>
              <a:rPr lang="he-IL" dirty="0">
                <a:solidFill>
                  <a:schemeClr val="bg1"/>
                </a:solidFill>
                <a:cs typeface="+mj-cs"/>
              </a:rPr>
              <a:t>עם</a:t>
            </a:r>
            <a:r>
              <a:rPr lang="he-IL" sz="1800" dirty="0">
                <a:solidFill>
                  <a:schemeClr val="bg1"/>
                </a:solidFill>
                <a:cs typeface="+mj-cs"/>
              </a:rPr>
              <a:t> קבל </a:t>
            </a:r>
            <a:r>
              <a:rPr lang="he-IL" dirty="0">
                <a:solidFill>
                  <a:schemeClr val="bg1"/>
                </a:solidFill>
                <a:cs typeface="+mj-cs"/>
              </a:rPr>
              <a:t>טעון ב-12.6 וולט</a:t>
            </a:r>
            <a:r>
              <a:rPr lang="he-IL" sz="1800" dirty="0">
                <a:solidFill>
                  <a:schemeClr val="bg1"/>
                </a:solidFill>
                <a:cs typeface="+mj-cs"/>
              </a:rPr>
              <a:t> 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DD378D-15C2-4703-F6C5-DB55CB493BC7}"/>
              </a:ext>
            </a:extLst>
          </p:cNvPr>
          <p:cNvSpPr txBox="1"/>
          <p:nvPr/>
        </p:nvSpPr>
        <p:spPr>
          <a:xfrm>
            <a:off x="13764523" y="2956741"/>
            <a:ext cx="3558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15.3% improvement</a:t>
            </a:r>
            <a:endParaRPr lang="en-IL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4535D-0761-8550-9CC7-B451BE03C66D}"/>
              </a:ext>
            </a:extLst>
          </p:cNvPr>
          <p:cNvSpPr txBox="1"/>
          <p:nvPr/>
        </p:nvSpPr>
        <p:spPr>
          <a:xfrm>
            <a:off x="4803965" y="2963214"/>
            <a:ext cx="3558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11.4% improvement</a:t>
            </a:r>
            <a:endParaRPr lang="en-IL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3169615" y="647700"/>
            <a:ext cx="11948770" cy="8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0"/>
              </a:lnSpc>
            </a:pPr>
            <a:r>
              <a:rPr lang="he-IL" sz="8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Playfair Display"/>
                <a:cs typeface="+mj-cs"/>
              </a:rPr>
              <a:t>(קבל משולב)</a:t>
            </a:r>
            <a:r>
              <a:rPr lang="en-US" sz="8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Playfair Display"/>
                <a:cs typeface="+mj-cs"/>
              </a:rPr>
              <a:t> </a:t>
            </a:r>
            <a:r>
              <a:rPr lang="he-IL" sz="8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Playfair Display"/>
                <a:cs typeface="+mj-cs"/>
              </a:rPr>
              <a:t>תוצאות מחקר</a:t>
            </a:r>
            <a:endParaRPr lang="en-US" sz="8800" b="1" dirty="0">
              <a:solidFill>
                <a:schemeClr val="tx2">
                  <a:lumMod val="40000"/>
                  <a:lumOff val="60000"/>
                </a:schemeClr>
              </a:solidFill>
              <a:latin typeface="Playfair Display"/>
              <a:cs typeface="+mj-cs"/>
            </a:endParaRPr>
          </a:p>
        </p:txBody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308C9674-5912-F663-79A9-0BCB8A84F8ED}"/>
              </a:ext>
            </a:extLst>
          </p:cNvPr>
          <p:cNvGrpSpPr/>
          <p:nvPr/>
        </p:nvGrpSpPr>
        <p:grpSpPr>
          <a:xfrm>
            <a:off x="3097512" y="1828159"/>
            <a:ext cx="1301010" cy="1301010"/>
            <a:chOff x="0" y="0"/>
            <a:chExt cx="812800" cy="8128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F00EBDD-669F-D46E-88D5-BB5869A1B8C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L"/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DA12140F-20BC-FA69-BB4F-177B5CFDB05C}"/>
                </a:ext>
              </a:extLst>
            </p:cNvPr>
            <p:cNvSpPr txBox="1"/>
            <p:nvPr/>
          </p:nvSpPr>
          <p:spPr>
            <a:xfrm>
              <a:off x="119593" y="131831"/>
              <a:ext cx="591688" cy="48560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Playfair Display Bold"/>
                </a:rPr>
                <a:t>13.9V</a:t>
              </a:r>
            </a:p>
          </p:txBody>
        </p:sp>
      </p:grpSp>
      <p:grpSp>
        <p:nvGrpSpPr>
          <p:cNvPr id="29" name="Group 14">
            <a:extLst>
              <a:ext uri="{FF2B5EF4-FFF2-40B4-BE49-F238E27FC236}">
                <a16:creationId xmlns:a16="http://schemas.microsoft.com/office/drawing/2014/main" id="{E66AFBA4-F54D-EB8E-C48A-F58A134B67E3}"/>
              </a:ext>
            </a:extLst>
          </p:cNvPr>
          <p:cNvGrpSpPr/>
          <p:nvPr/>
        </p:nvGrpSpPr>
        <p:grpSpPr>
          <a:xfrm>
            <a:off x="4017070" y="1830534"/>
            <a:ext cx="516095" cy="516095"/>
            <a:chOff x="0" y="0"/>
            <a:chExt cx="812800" cy="812800"/>
          </a:xfrm>
        </p:grpSpPr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E847832E-4FAA-ABFB-BC6E-25E02007F0C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31" name="TextBox 16">
              <a:extLst>
                <a:ext uri="{FF2B5EF4-FFF2-40B4-BE49-F238E27FC236}">
                  <a16:creationId xmlns:a16="http://schemas.microsoft.com/office/drawing/2014/main" id="{B457409E-C4BE-26E1-1BFD-4832697EE44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3" name="Group 5">
            <a:extLst>
              <a:ext uri="{FF2B5EF4-FFF2-40B4-BE49-F238E27FC236}">
                <a16:creationId xmlns:a16="http://schemas.microsoft.com/office/drawing/2014/main" id="{8493D249-0B00-248D-BD38-2665B46F5792}"/>
              </a:ext>
            </a:extLst>
          </p:cNvPr>
          <p:cNvGrpSpPr/>
          <p:nvPr/>
        </p:nvGrpSpPr>
        <p:grpSpPr>
          <a:xfrm>
            <a:off x="13014413" y="1828159"/>
            <a:ext cx="1301010" cy="1301010"/>
            <a:chOff x="0" y="0"/>
            <a:chExt cx="812800" cy="8128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757A00C9-AFDB-EDE0-4491-9FB16018480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L"/>
            </a:p>
          </p:txBody>
        </p:sp>
        <p:sp>
          <p:nvSpPr>
            <p:cNvPr id="45" name="TextBox 7">
              <a:extLst>
                <a:ext uri="{FF2B5EF4-FFF2-40B4-BE49-F238E27FC236}">
                  <a16:creationId xmlns:a16="http://schemas.microsoft.com/office/drawing/2014/main" id="{CA3DC07D-66DA-FF6D-6202-0E6092D62A78}"/>
                </a:ext>
              </a:extLst>
            </p:cNvPr>
            <p:cNvSpPr txBox="1"/>
            <p:nvPr/>
          </p:nvSpPr>
          <p:spPr>
            <a:xfrm>
              <a:off x="119593" y="131831"/>
              <a:ext cx="591688" cy="48560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Playfair Display Bold"/>
                </a:rPr>
                <a:t>13.7V</a:t>
              </a:r>
            </a:p>
          </p:txBody>
        </p:sp>
      </p:grpSp>
      <p:grpSp>
        <p:nvGrpSpPr>
          <p:cNvPr id="46" name="Group 14">
            <a:extLst>
              <a:ext uri="{FF2B5EF4-FFF2-40B4-BE49-F238E27FC236}">
                <a16:creationId xmlns:a16="http://schemas.microsoft.com/office/drawing/2014/main" id="{184A16D9-5E5B-757E-0ED8-44502E3AF63C}"/>
              </a:ext>
            </a:extLst>
          </p:cNvPr>
          <p:cNvGrpSpPr/>
          <p:nvPr/>
        </p:nvGrpSpPr>
        <p:grpSpPr>
          <a:xfrm>
            <a:off x="13933971" y="1830534"/>
            <a:ext cx="516095" cy="516095"/>
            <a:chOff x="0" y="0"/>
            <a:chExt cx="812800" cy="812800"/>
          </a:xfrm>
        </p:grpSpPr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F82D4DA-C4E4-B3C0-5CA1-FDCAA9E4B7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8" name="TextBox 16">
              <a:extLst>
                <a:ext uri="{FF2B5EF4-FFF2-40B4-BE49-F238E27FC236}">
                  <a16:creationId xmlns:a16="http://schemas.microsoft.com/office/drawing/2014/main" id="{2E61D2E3-E019-8D69-8304-CF6AA958268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DD3C77-783D-1F6C-9DE6-9312E513D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6" y="3364528"/>
            <a:ext cx="7390894" cy="6343367"/>
          </a:xfrm>
          <a:prstGeom prst="rect">
            <a:avLst/>
          </a:prstGeom>
        </p:spPr>
      </p:pic>
      <p:pic>
        <p:nvPicPr>
          <p:cNvPr id="4" name="Picture 21">
            <a:extLst>
              <a:ext uri="{FF2B5EF4-FFF2-40B4-BE49-F238E27FC236}">
                <a16:creationId xmlns:a16="http://schemas.microsoft.com/office/drawing/2014/main" id="{B820B198-77B2-6906-968C-8347DACA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04329" y="1752357"/>
            <a:ext cx="1981524" cy="1486143"/>
          </a:xfrm>
          <a:prstGeom prst="rect">
            <a:avLst/>
          </a:prstGeom>
        </p:spPr>
      </p:pic>
      <p:pic>
        <p:nvPicPr>
          <p:cNvPr id="5" name="Picture 21">
            <a:extLst>
              <a:ext uri="{FF2B5EF4-FFF2-40B4-BE49-F238E27FC236}">
                <a16:creationId xmlns:a16="http://schemas.microsoft.com/office/drawing/2014/main" id="{6156817E-C94C-C9CF-C818-D3EBBDA7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725076" y="1714500"/>
            <a:ext cx="1981524" cy="14861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47CF48-720E-1E68-A8F3-085027E2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76400" y="7974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11</a:t>
            </a:fld>
            <a:endParaRPr 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4FBF9-3820-DFEF-5D35-5204DC06DBD7}"/>
              </a:ext>
            </a:extLst>
          </p:cNvPr>
          <p:cNvSpPr txBox="1"/>
          <p:nvPr/>
        </p:nvSpPr>
        <p:spPr>
          <a:xfrm>
            <a:off x="2426395" y="9801340"/>
            <a:ext cx="3181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 dirty="0">
                <a:solidFill>
                  <a:schemeClr val="bg1"/>
                </a:solidFill>
                <a:cs typeface="+mj-cs"/>
              </a:rPr>
              <a:t>אופיין </a:t>
            </a:r>
            <a:r>
              <a:rPr lang="he-IL" dirty="0">
                <a:solidFill>
                  <a:schemeClr val="bg1"/>
                </a:solidFill>
                <a:cs typeface="+mj-cs"/>
              </a:rPr>
              <a:t>מתח</a:t>
            </a:r>
            <a:r>
              <a:rPr lang="he-IL" sz="1800" dirty="0">
                <a:solidFill>
                  <a:schemeClr val="bg1"/>
                </a:solidFill>
                <a:cs typeface="+mj-cs"/>
              </a:rPr>
              <a:t> </a:t>
            </a:r>
            <a:r>
              <a:rPr lang="he-IL" dirty="0">
                <a:solidFill>
                  <a:schemeClr val="bg1"/>
                </a:solidFill>
                <a:cs typeface="+mj-cs"/>
              </a:rPr>
              <a:t>עם</a:t>
            </a:r>
            <a:r>
              <a:rPr lang="he-IL" sz="1800" dirty="0">
                <a:solidFill>
                  <a:schemeClr val="bg1"/>
                </a:solidFill>
                <a:cs typeface="+mj-cs"/>
              </a:rPr>
              <a:t> קבל </a:t>
            </a:r>
            <a:r>
              <a:rPr lang="he-IL" dirty="0">
                <a:solidFill>
                  <a:schemeClr val="bg1"/>
                </a:solidFill>
                <a:cs typeface="+mj-cs"/>
              </a:rPr>
              <a:t>טעון ב-13.9 וולט</a:t>
            </a:r>
            <a:r>
              <a:rPr lang="he-IL" sz="1800" dirty="0">
                <a:solidFill>
                  <a:schemeClr val="bg1"/>
                </a:solidFill>
                <a:cs typeface="+mj-cs"/>
              </a:rPr>
              <a:t> 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9F429-9073-D201-086A-4DF7C37E5281}"/>
              </a:ext>
            </a:extLst>
          </p:cNvPr>
          <p:cNvSpPr txBox="1"/>
          <p:nvPr/>
        </p:nvSpPr>
        <p:spPr>
          <a:xfrm>
            <a:off x="11887200" y="9722892"/>
            <a:ext cx="1002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 dirty="0">
                <a:solidFill>
                  <a:schemeClr val="bg1"/>
                </a:solidFill>
                <a:cs typeface="+mj-cs"/>
              </a:rPr>
              <a:t>אופיין </a:t>
            </a:r>
            <a:r>
              <a:rPr lang="he-IL" dirty="0">
                <a:solidFill>
                  <a:schemeClr val="bg1"/>
                </a:solidFill>
                <a:cs typeface="+mj-cs"/>
              </a:rPr>
              <a:t>מתח</a:t>
            </a:r>
            <a:r>
              <a:rPr lang="he-IL" sz="1800" dirty="0">
                <a:solidFill>
                  <a:schemeClr val="bg1"/>
                </a:solidFill>
                <a:cs typeface="+mj-cs"/>
              </a:rPr>
              <a:t> </a:t>
            </a:r>
            <a:r>
              <a:rPr lang="he-IL" dirty="0">
                <a:solidFill>
                  <a:schemeClr val="bg1"/>
                </a:solidFill>
                <a:cs typeface="+mj-cs"/>
              </a:rPr>
              <a:t>עם</a:t>
            </a:r>
            <a:r>
              <a:rPr lang="he-IL" sz="1800" dirty="0">
                <a:solidFill>
                  <a:schemeClr val="bg1"/>
                </a:solidFill>
                <a:cs typeface="+mj-cs"/>
              </a:rPr>
              <a:t> קבל </a:t>
            </a:r>
            <a:r>
              <a:rPr lang="he-IL" dirty="0">
                <a:solidFill>
                  <a:schemeClr val="bg1"/>
                </a:solidFill>
                <a:cs typeface="+mj-cs"/>
              </a:rPr>
              <a:t>טעון ב-13.7 וולט</a:t>
            </a:r>
            <a:r>
              <a:rPr lang="he-IL" sz="1800" dirty="0">
                <a:solidFill>
                  <a:schemeClr val="bg1"/>
                </a:solidFill>
                <a:cs typeface="+mj-cs"/>
              </a:rPr>
              <a:t> 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2A793-774F-6D59-C4A5-7D4F5D6BB1E7}"/>
              </a:ext>
            </a:extLst>
          </p:cNvPr>
          <p:cNvSpPr txBox="1"/>
          <p:nvPr/>
        </p:nvSpPr>
        <p:spPr>
          <a:xfrm>
            <a:off x="4254870" y="2807273"/>
            <a:ext cx="3350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7.8% improvement</a:t>
            </a:r>
            <a:endParaRPr lang="en-IL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F668C-9224-9EED-F659-D0C51ABC86CF}"/>
              </a:ext>
            </a:extLst>
          </p:cNvPr>
          <p:cNvSpPr txBox="1"/>
          <p:nvPr/>
        </p:nvSpPr>
        <p:spPr>
          <a:xfrm>
            <a:off x="13972071" y="2841923"/>
            <a:ext cx="3558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11.4% improvement</a:t>
            </a:r>
            <a:endParaRPr lang="en-IL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D25DCA-2C96-3561-12B0-3E4D2394F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3127" y="3392048"/>
            <a:ext cx="7390893" cy="632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81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1517621" y="3659319"/>
            <a:ext cx="9601200" cy="96012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473221" y="4305768"/>
            <a:ext cx="1328558" cy="132855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609600" y="-593321"/>
            <a:ext cx="3686346" cy="368634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0" name="TextBox 9">
            <a:extLst>
              <a:ext uri="{FF2B5EF4-FFF2-40B4-BE49-F238E27FC236}">
                <a16:creationId xmlns:a16="http://schemas.microsoft.com/office/drawing/2014/main" id="{0D8E0639-B7FE-7C62-5D96-B87E89249032}"/>
              </a:ext>
            </a:extLst>
          </p:cNvPr>
          <p:cNvSpPr txBox="1"/>
          <p:nvPr/>
        </p:nvSpPr>
        <p:spPr>
          <a:xfrm>
            <a:off x="6477000" y="425633"/>
            <a:ext cx="7529865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8800" b="1" dirty="0">
                <a:solidFill>
                  <a:schemeClr val="tx2"/>
                </a:solidFill>
                <a:effectLst>
                  <a:outerShdw blurRad="165100" dist="38100" dir="18900000" algn="bl" rotWithShape="0">
                    <a:prstClr val="black">
                      <a:alpha val="64000"/>
                    </a:prstClr>
                  </a:outerShdw>
                </a:effectLst>
                <a:latin typeface="Playfair Display"/>
                <a:cs typeface="+mj-cs"/>
              </a:rPr>
              <a:t>פיתוח</a:t>
            </a:r>
            <a:r>
              <a:rPr lang="he-IL" sz="8800" b="1" dirty="0">
                <a:solidFill>
                  <a:schemeClr val="tx2"/>
                </a:solidFill>
                <a:effectLst>
                  <a:outerShdw blurRad="50800" dist="38100" dir="18900000" sx="104000" sy="104000" algn="bl" rotWithShape="0">
                    <a:prstClr val="black">
                      <a:alpha val="64000"/>
                    </a:prstClr>
                  </a:outerShdw>
                </a:effectLst>
                <a:latin typeface="Playfair Display"/>
                <a:cs typeface="+mj-cs"/>
              </a:rPr>
              <a:t> </a:t>
            </a:r>
            <a:endParaRPr lang="en-US" sz="8800" b="1" u="none" dirty="0">
              <a:solidFill>
                <a:schemeClr val="tx2"/>
              </a:solidFill>
              <a:effectLst>
                <a:outerShdw blurRad="50800" dist="38100" dir="18900000" sx="104000" sy="104000" algn="bl" rotWithShape="0">
                  <a:prstClr val="black">
                    <a:alpha val="64000"/>
                  </a:prstClr>
                </a:outerShdw>
              </a:effectLst>
              <a:latin typeface="Playfair Display"/>
              <a:cs typeface="+mj-cs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590800" y="-2933700"/>
            <a:ext cx="11040040" cy="1065363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0903C21-818E-CA6E-C211-22826460B261}"/>
              </a:ext>
            </a:extLst>
          </p:cNvPr>
          <p:cNvSpPr txBox="1"/>
          <p:nvPr/>
        </p:nvSpPr>
        <p:spPr>
          <a:xfrm>
            <a:off x="2830146" y="1827081"/>
            <a:ext cx="1525387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במהלך הפיתוח, שימוש מקביל ב-</a:t>
            </a:r>
            <a:r>
              <a:rPr lang="en-US" sz="3600" b="1" dirty="0">
                <a:cs typeface="+mj-cs"/>
              </a:rPr>
              <a:t>Analog Read </a:t>
            </a:r>
            <a:r>
              <a:rPr lang="he-IL" sz="3600" b="1" dirty="0">
                <a:cs typeface="+mj-cs"/>
              </a:rPr>
              <a:t> וב- </a:t>
            </a:r>
            <a:r>
              <a:rPr lang="en-US" sz="3600" b="1" dirty="0">
                <a:cs typeface="+mj-cs"/>
              </a:rPr>
              <a:t>Digital Write </a:t>
            </a:r>
            <a:r>
              <a:rPr lang="he-IL" sz="3600" b="1" dirty="0">
                <a:cs typeface="+mj-cs"/>
              </a:rPr>
              <a:t> ב-</a:t>
            </a:r>
            <a:r>
              <a:rPr lang="en-US" sz="3600" b="1" dirty="0">
                <a:cs typeface="+mj-cs"/>
              </a:rPr>
              <a:t>Arduino </a:t>
            </a:r>
            <a:r>
              <a:rPr lang="he-IL" sz="3600" b="1" dirty="0">
                <a:cs typeface="+mj-cs"/>
              </a:rPr>
              <a:t> גרם לשיבושי נתונים. לפתרון הבעיה, השתמשנו ב-</a:t>
            </a:r>
            <a:r>
              <a:rPr lang="en-US" sz="3600" b="1" dirty="0">
                <a:cs typeface="+mj-cs"/>
              </a:rPr>
              <a:t> Arduino</a:t>
            </a:r>
            <a:r>
              <a:rPr lang="he-IL" sz="3600" b="1" dirty="0">
                <a:cs typeface="+mj-cs"/>
              </a:rPr>
              <a:t> נוסף ששימש </a:t>
            </a:r>
            <a:br>
              <a:rPr lang="en-US" sz="3600" b="1" dirty="0">
                <a:cs typeface="+mj-cs"/>
              </a:rPr>
            </a:br>
            <a:r>
              <a:rPr lang="he-IL" sz="3600" b="1" dirty="0">
                <a:cs typeface="+mj-cs"/>
              </a:rPr>
              <a:t>כ-</a:t>
            </a:r>
            <a:r>
              <a:rPr lang="en-US" sz="3600" b="1" dirty="0">
                <a:cs typeface="+mj-cs"/>
              </a:rPr>
              <a:t> D-Latch (Flipflop) </a:t>
            </a:r>
            <a:r>
              <a:rPr lang="he-IL" sz="3600" b="1" dirty="0">
                <a:cs typeface="+mj-cs"/>
              </a:rPr>
              <a:t>חיצוני.</a:t>
            </a:r>
            <a:br>
              <a:rPr lang="en-US" sz="3600" b="1" dirty="0">
                <a:cs typeface="+mj-cs"/>
              </a:rPr>
            </a:br>
            <a:endParaRPr lang="he-IL" sz="3600" b="1" dirty="0">
              <a:cs typeface="+mj-cs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יצרנו ספרייה ייחודית כדי למזער רעשים ולשפר את הקריאות מחיישני הזרם, חלק ניכר מהתהליך היה יצירת ספריות לכיול זרם זליגה וזיהוי רעשים הנכנסו לקריאה.</a:t>
            </a:r>
          </a:p>
          <a:p>
            <a:pPr algn="r" rtl="1"/>
            <a:endParaRPr lang="he-IL" sz="3600" b="1" dirty="0">
              <a:cs typeface="+mj-cs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ביצענו כיול כפול לחיישני  </a:t>
            </a:r>
            <a:r>
              <a:rPr lang="en-US" sz="3600" b="1" dirty="0">
                <a:cs typeface="+mj-cs"/>
              </a:rPr>
              <a:t>Hall, </a:t>
            </a:r>
            <a:r>
              <a:rPr lang="he-IL" sz="3600" b="1" dirty="0">
                <a:cs typeface="+mj-cs"/>
              </a:rPr>
              <a:t> שהותאמו למנוע רעשים בשטח חלל המנוע הנגרמים מזרמים בקווים מחוץ למערכת או מהממסרים בחלל המנוע  .</a:t>
            </a:r>
            <a:br>
              <a:rPr lang="en-US" sz="3600" b="1" dirty="0">
                <a:cs typeface="+mj-cs"/>
              </a:rPr>
            </a:br>
            <a:endParaRPr lang="he-IL" sz="3600" b="1" dirty="0">
              <a:cs typeface="+mj-cs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השתמשנו במתח חיצוני ל-</a:t>
            </a:r>
            <a:r>
              <a:rPr lang="en-US" sz="3600" b="1" dirty="0">
                <a:cs typeface="+mj-cs"/>
              </a:rPr>
              <a:t> Arduino</a:t>
            </a:r>
            <a:r>
              <a:rPr lang="he-IL" sz="3600" b="1" dirty="0">
                <a:cs typeface="+mj-cs"/>
              </a:rPr>
              <a:t> בכדי להתגבר על חוסר היציבות במע' הנגרם ממתח לא עקבי ב </a:t>
            </a:r>
            <a:r>
              <a:rPr lang="en-US" sz="3600" b="1" dirty="0">
                <a:cs typeface="+mj-cs"/>
              </a:rPr>
              <a:t>Vref </a:t>
            </a:r>
            <a:r>
              <a:rPr lang="he-IL" sz="3600" b="1" dirty="0">
                <a:cs typeface="+mj-cs"/>
              </a:rPr>
              <a:t> השייך ל </a:t>
            </a:r>
            <a:r>
              <a:rPr lang="en-US" sz="3600" b="1" dirty="0">
                <a:cs typeface="+mj-cs"/>
              </a:rPr>
              <a:t>ADC </a:t>
            </a:r>
            <a:r>
              <a:rPr lang="he-IL" sz="3600" b="1" dirty="0">
                <a:cs typeface="+mj-cs"/>
              </a:rPr>
              <a:t> ב- </a:t>
            </a:r>
            <a:r>
              <a:rPr lang="en-US" sz="3600" b="1" dirty="0">
                <a:cs typeface="+mj-cs"/>
              </a:rPr>
              <a:t>Arduino</a:t>
            </a:r>
            <a:r>
              <a:rPr lang="he-IL" sz="3600" b="1" dirty="0">
                <a:cs typeface="+mj-cs"/>
              </a:rPr>
              <a:t>.</a:t>
            </a:r>
          </a:p>
          <a:p>
            <a:pPr algn="r" rtl="1"/>
            <a:endParaRPr lang="he-IL" sz="3600" b="1" dirty="0"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6D05D-1EBF-75EF-AB8D-5336219DA58B}"/>
              </a:ext>
            </a:extLst>
          </p:cNvPr>
          <p:cNvSpPr txBox="1"/>
          <p:nvPr/>
        </p:nvSpPr>
        <p:spPr>
          <a:xfrm>
            <a:off x="15163800" y="978787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cs typeface="+mj-cs"/>
                <a:hlinkClick r:id="rId3"/>
              </a:rPr>
              <a:t>GitHub </a:t>
            </a:r>
            <a:r>
              <a:rPr lang="he-IL" sz="1800" dirty="0">
                <a:cs typeface="+mj-cs"/>
                <a:hlinkClick r:id="rId3"/>
              </a:rPr>
              <a:t>תיעוד ופיתוח נמצא ב</a:t>
            </a:r>
            <a:r>
              <a:rPr lang="en-US" sz="1800" dirty="0">
                <a:cs typeface="+mj-cs"/>
              </a:rPr>
              <a:t> </a:t>
            </a:r>
            <a:endParaRPr lang="en-IL" dirty="0"/>
          </a:p>
        </p:txBody>
      </p:sp>
      <p:pic>
        <p:nvPicPr>
          <p:cNvPr id="10" name="תמונה 48">
            <a:extLst>
              <a:ext uri="{FF2B5EF4-FFF2-40B4-BE49-F238E27FC236}">
                <a16:creationId xmlns:a16="http://schemas.microsoft.com/office/drawing/2014/main" id="{A92AFB14-3AA1-7008-C181-D6F20D207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98" b="98256" l="9880" r="90361">
                        <a14:foregroundMark x1="38554" y1="7849" x2="38554" y2="7849"/>
                        <a14:foregroundMark x1="37831" y1="3198" x2="37831" y2="3198"/>
                        <a14:foregroundMark x1="73253" y1="91570" x2="73253" y2="91570"/>
                        <a14:foregroundMark x1="64337" y1="98256" x2="64337" y2="98256"/>
                        <a14:foregroundMark x1="90361" y1="69186" x2="90361" y2="69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7" y="6633034"/>
            <a:ext cx="4030337" cy="3339422"/>
          </a:xfrm>
          <a:prstGeom prst="rect">
            <a:avLst/>
          </a:prstGeom>
        </p:spPr>
      </p:pic>
      <p:pic>
        <p:nvPicPr>
          <p:cNvPr id="11" name="תמונה 49">
            <a:extLst>
              <a:ext uri="{FF2B5EF4-FFF2-40B4-BE49-F238E27FC236}">
                <a16:creationId xmlns:a16="http://schemas.microsoft.com/office/drawing/2014/main" id="{0AA1EC75-C8A3-6489-FBBD-4BC2CF9A72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6084" y1="56250" x2="76084" y2="56250"/>
                        <a14:foregroundMark x1="85800" y1="44697" x2="85800" y2="44697"/>
                        <a14:foregroundMark x1="42601" y1="18561" x2="42601" y2="18561"/>
                        <a14:foregroundMark x1="19133" y1="47727" x2="19133" y2="47727"/>
                        <a14:foregroundMark x1="85501" y1="46970" x2="85501" y2="4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687" y="7561246"/>
            <a:ext cx="3638454" cy="287171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92981F-CC1E-95D5-0D43-D47EAF72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472062" y="-222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12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5248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3970662" y="4946235"/>
            <a:ext cx="9601200" cy="96012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473221" y="4305768"/>
            <a:ext cx="1328558" cy="132855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609600" y="-593321"/>
            <a:ext cx="3686346" cy="368634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0" name="TextBox 9">
            <a:extLst>
              <a:ext uri="{FF2B5EF4-FFF2-40B4-BE49-F238E27FC236}">
                <a16:creationId xmlns:a16="http://schemas.microsoft.com/office/drawing/2014/main" id="{0D8E0639-B7FE-7C62-5D96-B87E89249032}"/>
              </a:ext>
            </a:extLst>
          </p:cNvPr>
          <p:cNvSpPr txBox="1"/>
          <p:nvPr/>
        </p:nvSpPr>
        <p:spPr>
          <a:xfrm>
            <a:off x="6453587" y="342900"/>
            <a:ext cx="7529865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8800" b="1" dirty="0">
                <a:solidFill>
                  <a:schemeClr val="tx2"/>
                </a:solidFill>
                <a:effectLst>
                  <a:outerShdw blurRad="50800" dist="101600" algn="l" rotWithShape="0">
                    <a:prstClr val="black">
                      <a:alpha val="40000"/>
                    </a:prstClr>
                  </a:outerShdw>
                </a:effectLst>
                <a:latin typeface="Playfair Display"/>
                <a:cs typeface="+mj-cs"/>
              </a:rPr>
              <a:t>פיתוח (סכמה)</a:t>
            </a:r>
            <a:endParaRPr lang="en-US" sz="8800" b="1" dirty="0">
              <a:solidFill>
                <a:schemeClr val="tx2"/>
              </a:solidFill>
              <a:effectLst>
                <a:outerShdw blurRad="50800" dist="101600" algn="l" rotWithShape="0">
                  <a:prstClr val="black">
                    <a:alpha val="40000"/>
                  </a:prstClr>
                </a:outerShdw>
              </a:effectLst>
              <a:latin typeface="Playfair Display"/>
              <a:cs typeface="+mj-cs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790660" y="-3341229"/>
            <a:ext cx="11040040" cy="10653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C2675A-C5A6-E710-7CDA-5FFBBF4C4C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55" y="6134100"/>
            <a:ext cx="7492008" cy="39631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BE2FE0-4827-D9B3-32DF-E86512F5C1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9"/>
          <a:stretch/>
        </p:blipFill>
        <p:spPr bwMode="auto">
          <a:xfrm>
            <a:off x="2769858" y="2077661"/>
            <a:ext cx="5046345" cy="3514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9CA148-BDEA-AA8C-EC99-CBC31CF0E3E1}"/>
              </a:ext>
            </a:extLst>
          </p:cNvPr>
          <p:cNvSpPr txBox="1"/>
          <p:nvPr/>
        </p:nvSpPr>
        <p:spPr>
          <a:xfrm>
            <a:off x="7769825" y="2320594"/>
            <a:ext cx="10511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אופן כיול זרמי זליגה בחיישני </a:t>
            </a:r>
            <a:r>
              <a:rPr lang="en-US" sz="3600" b="1" dirty="0">
                <a:cs typeface="+mj-cs"/>
              </a:rPr>
              <a:t>HALL</a:t>
            </a:r>
            <a:r>
              <a:rPr lang="he-IL" sz="3600" b="1" dirty="0">
                <a:cs typeface="+mj-cs"/>
              </a:rPr>
              <a:t> על מנת לייצר ספרייה  בכד לבודד רעשים אקראיים החודרים למערכת</a:t>
            </a:r>
            <a:endParaRPr lang="en-IL" sz="3600" b="1" dirty="0"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565968-24C0-39F6-F51B-DF087AF2BEB0}"/>
              </a:ext>
            </a:extLst>
          </p:cNvPr>
          <p:cNvSpPr txBox="1"/>
          <p:nvPr/>
        </p:nvSpPr>
        <p:spPr>
          <a:xfrm>
            <a:off x="9505921" y="5696881"/>
            <a:ext cx="8537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ממיר מתח עבור </a:t>
            </a:r>
            <a:r>
              <a:rPr lang="en-US" sz="3600" b="1" dirty="0">
                <a:cs typeface="+mj-cs"/>
              </a:rPr>
              <a:t>Vref </a:t>
            </a:r>
            <a:r>
              <a:rPr lang="he-IL" sz="3600" b="1" dirty="0">
                <a:cs typeface="+mj-cs"/>
              </a:rPr>
              <a:t> למערכת ה</a:t>
            </a:r>
            <a:r>
              <a:rPr lang="en-US" sz="3600" b="1" dirty="0">
                <a:cs typeface="+mj-cs"/>
              </a:rPr>
              <a:t>Arduino </a:t>
            </a:r>
            <a:r>
              <a:rPr lang="he-IL" sz="3600" b="1" dirty="0">
                <a:cs typeface="+mj-cs"/>
              </a:rPr>
              <a:t> </a:t>
            </a:r>
            <a:endParaRPr lang="en-IL" sz="3600" b="1" dirty="0"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FE5F7B-2AEC-DAB2-0A93-D4973B4F5745}"/>
                  </a:ext>
                </a:extLst>
              </p:cNvPr>
              <p:cNvSpPr txBox="1"/>
              <p:nvPr/>
            </p:nvSpPr>
            <p:spPr>
              <a:xfrm>
                <a:off x="2648680" y="8488351"/>
                <a:ext cx="11201400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IL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L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  <m:d>
                            <m:dPr>
                              <m:ctrlPr>
                                <a:rPr lang="en-IL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L" sz="2800" i="1"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IL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L" sz="28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L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L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L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L" sz="28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IL" sz="2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L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L" sz="28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IL" sz="28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IL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L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L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L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L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IL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FE5F7B-2AEC-DAB2-0A93-D4973B4F5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680" y="8488351"/>
                <a:ext cx="11201400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19B46FB-EFE5-2D4C-861B-72A5E9A9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00200" y="-222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13</a:t>
            </a:fld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5A5CB-ED15-6B81-8E03-EC9B5904485A}"/>
              </a:ext>
            </a:extLst>
          </p:cNvPr>
          <p:cNvSpPr txBox="1"/>
          <p:nvPr/>
        </p:nvSpPr>
        <p:spPr>
          <a:xfrm>
            <a:off x="-6480990" y="5707248"/>
            <a:ext cx="122646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/>
            <a:r>
              <a:rPr lang="he-IL" sz="2000" dirty="0">
                <a:cs typeface="+mj-cs"/>
              </a:rPr>
              <a:t>מעגל חשמלי לקריאת חיישן זרם 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A7AC7D86-0B2E-2F2B-D89F-0C669735473A}"/>
              </a:ext>
            </a:extLst>
          </p:cNvPr>
          <p:cNvSpPr txBox="1"/>
          <p:nvPr/>
        </p:nvSpPr>
        <p:spPr>
          <a:xfrm>
            <a:off x="-2046122" y="9615288"/>
            <a:ext cx="122646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/>
            <a:r>
              <a:rPr lang="he-IL" sz="2000" dirty="0">
                <a:cs typeface="+mj-cs"/>
              </a:rPr>
              <a:t> משוואת מתח מוצא של המייצב בהתאם לנגדים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783E6-D919-30F4-14D2-00356945DFAD}"/>
              </a:ext>
            </a:extLst>
          </p:cNvPr>
          <p:cNvSpPr txBox="1"/>
          <p:nvPr/>
        </p:nvSpPr>
        <p:spPr>
          <a:xfrm>
            <a:off x="12344400" y="9574768"/>
            <a:ext cx="12466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000" dirty="0">
                <a:effectLst/>
                <a:ea typeface="Times New Roman" panose="02020603050405020304" pitchFamily="18" charset="0"/>
                <a:cs typeface="+mj-cs"/>
              </a:rPr>
              <a:t>תרשים חשמלי בסיסי להפעלת המייצב.</a:t>
            </a:r>
            <a:endParaRPr lang="he-IL" sz="20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65214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6595">
            <a:off x="-2472678" y="963808"/>
            <a:ext cx="8854344" cy="88543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1213405">
            <a:off x="-1474117" y="-566794"/>
            <a:ext cx="4406044" cy="440604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IL" dirty="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3577" y="-1135368"/>
            <a:ext cx="6318942" cy="49603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704896" y="5176348"/>
            <a:ext cx="7982712" cy="822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03893D-03DD-AF11-B690-7E5A0C034208}"/>
              </a:ext>
            </a:extLst>
          </p:cNvPr>
          <p:cNvSpPr txBox="1"/>
          <p:nvPr/>
        </p:nvSpPr>
        <p:spPr>
          <a:xfrm>
            <a:off x="4460844" y="198199"/>
            <a:ext cx="12942889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8800" b="1" dirty="0">
                <a:solidFill>
                  <a:schemeClr val="tx2"/>
                </a:solidFill>
                <a:effectLst>
                  <a:outerShdw blurRad="50800" dist="88900" dir="18900000" algn="bl" rotWithShape="0">
                    <a:prstClr val="black">
                      <a:alpha val="40000"/>
                    </a:prstClr>
                  </a:outerShdw>
                </a:effectLst>
                <a:latin typeface="Playfair Display"/>
                <a:cs typeface="+mj-cs"/>
              </a:rPr>
              <a:t>פיתוח (סכמה כוללת)</a:t>
            </a:r>
            <a:endParaRPr lang="en-US" sz="8800" b="1" dirty="0">
              <a:solidFill>
                <a:schemeClr val="tx2"/>
              </a:solidFill>
              <a:effectLst>
                <a:outerShdw blurRad="50800" dist="88900" dir="18900000" algn="bl" rotWithShape="0">
                  <a:prstClr val="black">
                    <a:alpha val="40000"/>
                  </a:prstClr>
                </a:outerShdw>
              </a:effectLst>
              <a:latin typeface="Playfair Display"/>
              <a:cs typeface="+mj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72B4F2-DA2C-323B-8BE3-BAC5777DC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8"/>
          <a:stretch/>
        </p:blipFill>
        <p:spPr bwMode="auto">
          <a:xfrm>
            <a:off x="4180155" y="1512133"/>
            <a:ext cx="13504268" cy="875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C9FFB-598D-F396-D565-D8DCC82BE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00200" y="1563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14</a:t>
            </a:fld>
            <a:endParaRPr lang="en-US" sz="2000" b="1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2221D32-5F1D-47CA-AC40-4AF377BA9055}"/>
              </a:ext>
            </a:extLst>
          </p:cNvPr>
          <p:cNvSpPr txBox="1"/>
          <p:nvPr/>
        </p:nvSpPr>
        <p:spPr>
          <a:xfrm>
            <a:off x="634057" y="10468300"/>
            <a:ext cx="122646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/>
            <a:r>
              <a:rPr lang="he-IL" sz="2000" dirty="0">
                <a:cs typeface="+mj-cs"/>
              </a:rPr>
              <a:t> תרשים חשמלי לפיתוח שלנו</a:t>
            </a:r>
          </a:p>
        </p:txBody>
      </p:sp>
    </p:spTree>
    <p:extLst>
      <p:ext uri="{BB962C8B-B14F-4D97-AF65-F5344CB8AC3E}">
        <p14:creationId xmlns:p14="http://schemas.microsoft.com/office/powerpoint/2010/main" val="63908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6595">
            <a:off x="12794789" y="2297178"/>
            <a:ext cx="8854344" cy="88543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1213405">
            <a:off x="15018940" y="-393743"/>
            <a:ext cx="4406044" cy="440604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IL" dirty="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964746" y="833985"/>
            <a:ext cx="6514432" cy="511383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77600" y="6257612"/>
            <a:ext cx="7982712" cy="822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03893D-03DD-AF11-B690-7E5A0C034208}"/>
              </a:ext>
            </a:extLst>
          </p:cNvPr>
          <p:cNvSpPr txBox="1"/>
          <p:nvPr/>
        </p:nvSpPr>
        <p:spPr>
          <a:xfrm>
            <a:off x="1371600" y="178700"/>
            <a:ext cx="12942889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8800" b="1" dirty="0">
                <a:solidFill>
                  <a:schemeClr val="tx2"/>
                </a:solidFill>
                <a:effectLst>
                  <a:outerShdw blurRad="50800" dist="88900" dir="18900000" algn="b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סיכום ונק' לשיפור</a:t>
            </a:r>
            <a:endParaRPr lang="en-US" sz="8800" b="1" dirty="0">
              <a:solidFill>
                <a:schemeClr val="tx2"/>
              </a:solidFill>
              <a:effectLst>
                <a:outerShdw blurRad="50800" dist="88900" dir="18900000" algn="b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CC9677CC-889C-09D5-7958-700CEFF52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0060" y="1717572"/>
            <a:ext cx="13041855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החלפת ה</a:t>
            </a:r>
            <a:r>
              <a:rPr lang="en-US" sz="3200" dirty="0">
                <a:cs typeface="+mj-cs"/>
              </a:rPr>
              <a:t> </a:t>
            </a:r>
            <a:r>
              <a:rPr lang="en-US" sz="3200" b="1" dirty="0">
                <a:cs typeface="+mj-cs"/>
              </a:rPr>
              <a:t>Arduino</a:t>
            </a:r>
            <a:r>
              <a:rPr lang="en-US" sz="3200" dirty="0">
                <a:cs typeface="+mj-cs"/>
              </a:rPr>
              <a:t> </a:t>
            </a:r>
            <a:r>
              <a:rPr kumimoji="0" lang="he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הנוסף בדלגלגים</a:t>
            </a:r>
            <a:r>
              <a:rPr kumimoji="0" lang="en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 (D-Latch):</a:t>
            </a:r>
            <a:r>
              <a:rPr kumimoji="0" lang="en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he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לשמירת מצבים וחסכון בעלויות</a:t>
            </a:r>
            <a:r>
              <a:rPr kumimoji="0" lang="en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.</a:t>
            </a:r>
            <a:endParaRPr kumimoji="0" lang="en-US" altLang="en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מעבר למעגל משובץ</a:t>
            </a:r>
            <a:r>
              <a:rPr kumimoji="0" lang="en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:</a:t>
            </a:r>
            <a:r>
              <a:rPr kumimoji="0" lang="en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he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ביטול התלות ב</a:t>
            </a:r>
            <a:r>
              <a:rPr lang="en-US" sz="3200" dirty="0">
                <a:cs typeface="+mj-cs"/>
              </a:rPr>
              <a:t> Arduino</a:t>
            </a:r>
            <a:r>
              <a:rPr kumimoji="0" lang="he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 והפיכת המערכת ליעילה יותר</a:t>
            </a:r>
            <a:r>
              <a:rPr kumimoji="0" lang="en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.</a:t>
            </a:r>
            <a:endParaRPr kumimoji="0" lang="en-US" altLang="en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פיתוח אלגוריתם לניטור מצב המצבר</a:t>
            </a:r>
            <a:r>
              <a:rPr kumimoji="0" lang="en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:</a:t>
            </a:r>
            <a:r>
              <a:rPr kumimoji="0" lang="en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he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התאמת יחס ההנעות לפי מצב המצבר</a:t>
            </a:r>
            <a:r>
              <a:rPr kumimoji="0" lang="en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.</a:t>
            </a:r>
            <a:endParaRPr kumimoji="0" lang="en-US" altLang="en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אינטגרציה מלאה בתוך המצבר</a:t>
            </a:r>
            <a:r>
              <a:rPr kumimoji="0" lang="en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:</a:t>
            </a:r>
            <a:r>
              <a:rPr kumimoji="0" lang="en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he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הפיכת המערכת לקומפקטית ללא התקנות חיצוניות</a:t>
            </a:r>
            <a:r>
              <a:rPr lang="en-US" altLang="en-IL" sz="3200" dirty="0">
                <a:latin typeface="Arial" panose="020B0604020202020204" pitchFamily="34" charset="0"/>
                <a:cs typeface="+mj-cs"/>
              </a:rPr>
              <a:t>.</a:t>
            </a:r>
            <a:endParaRPr kumimoji="0" lang="en-US" altLang="en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כלוב פראדיי סביב הממסרים</a:t>
            </a:r>
            <a:r>
              <a:rPr kumimoji="0" lang="en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:</a:t>
            </a:r>
            <a:r>
              <a:rPr kumimoji="0" lang="en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he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להפחתת רעש ושיפור הדיוק</a:t>
            </a:r>
            <a:r>
              <a:rPr kumimoji="0" lang="en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.</a:t>
            </a:r>
            <a:endParaRPr kumimoji="0" lang="en-US" altLang="en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פיתוח ממשק משתמש מתקדם</a:t>
            </a:r>
            <a:r>
              <a:rPr kumimoji="0" lang="en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:</a:t>
            </a:r>
            <a:r>
              <a:rPr kumimoji="0" lang="en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he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לניטור מצב המצבר</a:t>
            </a:r>
            <a:br>
              <a:rPr kumimoji="0" lang="he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</a:br>
            <a:r>
              <a:rPr kumimoji="0" lang="he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 והתראות בזמן אמת</a:t>
            </a:r>
            <a:r>
              <a:rPr kumimoji="0" lang="en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. </a:t>
            </a:r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10B3F571-F309-D56E-6055-7A1C31596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4" b="93998" l="9928" r="89982">
                        <a14:foregroundMark x1="41245" y1="89711" x2="32491" y2="93998"/>
                        <a14:foregroundMark x1="32491" y1="93998" x2="26895" y2="89496"/>
                        <a14:foregroundMark x1="27076" y1="33976" x2="28339" y2="35370"/>
                        <a14:foregroundMark x1="28881" y1="32262" x2="27708" y2="33441"/>
                        <a14:foregroundMark x1="64440" y1="7610" x2="55144" y2="7395"/>
                        <a14:foregroundMark x1="55144" y1="7395" x2="50000" y2="11683"/>
                        <a14:foregroundMark x1="71390" y1="7610" x2="72022" y2="7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1301" y="4991699"/>
            <a:ext cx="6781800" cy="571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30E341-332F-782B-1267-703E80EB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10597" y="346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15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19725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200" y="448848"/>
            <a:ext cx="5159707" cy="443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9600" dirty="0">
                <a:solidFill>
                  <a:schemeClr val="tx2"/>
                </a:solidFill>
                <a:effectLst>
                  <a:outerShdw blurRad="50800" dist="63500" dir="18900000" algn="bl" rotWithShape="0">
                    <a:prstClr val="black">
                      <a:alpha val="40000"/>
                    </a:prstClr>
                  </a:outerShdw>
                </a:effectLst>
                <a:latin typeface="Playfair Display"/>
              </a:rPr>
              <a:t>Thanks for Listening</a:t>
            </a:r>
            <a:endParaRPr lang="en-US" sz="9600" u="none" dirty="0">
              <a:solidFill>
                <a:schemeClr val="tx2"/>
              </a:solidFill>
              <a:effectLst>
                <a:outerShdw blurRad="50800" dist="63500" dir="18900000" algn="bl" rotWithShape="0">
                  <a:prstClr val="black">
                    <a:alpha val="40000"/>
                  </a:prstClr>
                </a:outerShdw>
              </a:effectLst>
              <a:latin typeface="Playfair Display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926377" y="1614678"/>
            <a:ext cx="847097" cy="728504"/>
          </a:xfrm>
          <a:custGeom>
            <a:avLst/>
            <a:gdLst/>
            <a:ahLst/>
            <a:cxnLst/>
            <a:rect l="l" t="t" r="r" b="b"/>
            <a:pathLst>
              <a:path w="847097" h="728504">
                <a:moveTo>
                  <a:pt x="0" y="0"/>
                </a:moveTo>
                <a:lnTo>
                  <a:pt x="847097" y="0"/>
                </a:lnTo>
                <a:lnTo>
                  <a:pt x="847097" y="728503"/>
                </a:lnTo>
                <a:lnTo>
                  <a:pt x="0" y="728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16571263" y="1614678"/>
            <a:ext cx="602067" cy="832001"/>
          </a:xfrm>
          <a:custGeom>
            <a:avLst/>
            <a:gdLst/>
            <a:ahLst/>
            <a:cxnLst/>
            <a:rect l="l" t="t" r="r" b="b"/>
            <a:pathLst>
              <a:path w="602067" h="832001">
                <a:moveTo>
                  <a:pt x="0" y="0"/>
                </a:moveTo>
                <a:lnTo>
                  <a:pt x="602066" y="0"/>
                </a:lnTo>
                <a:lnTo>
                  <a:pt x="602066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15598989" y="1658998"/>
            <a:ext cx="496024" cy="743360"/>
          </a:xfrm>
          <a:custGeom>
            <a:avLst/>
            <a:gdLst/>
            <a:ahLst/>
            <a:cxnLst/>
            <a:rect l="l" t="t" r="r" b="b"/>
            <a:pathLst>
              <a:path w="496024" h="743360">
                <a:moveTo>
                  <a:pt x="0" y="0"/>
                </a:moveTo>
                <a:lnTo>
                  <a:pt x="496024" y="0"/>
                </a:lnTo>
                <a:lnTo>
                  <a:pt x="496024" y="743361"/>
                </a:lnTo>
                <a:lnTo>
                  <a:pt x="0" y="743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14304503" y="1658998"/>
            <a:ext cx="822632" cy="743360"/>
          </a:xfrm>
          <a:custGeom>
            <a:avLst/>
            <a:gdLst/>
            <a:ahLst/>
            <a:cxnLst/>
            <a:rect l="l" t="t" r="r" b="b"/>
            <a:pathLst>
              <a:path w="822632" h="743360">
                <a:moveTo>
                  <a:pt x="0" y="0"/>
                </a:moveTo>
                <a:lnTo>
                  <a:pt x="822632" y="0"/>
                </a:lnTo>
                <a:lnTo>
                  <a:pt x="822632" y="743361"/>
                </a:lnTo>
                <a:lnTo>
                  <a:pt x="0" y="7433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13089288" y="1658998"/>
            <a:ext cx="743360" cy="743360"/>
          </a:xfrm>
          <a:custGeom>
            <a:avLst/>
            <a:gdLst/>
            <a:ahLst/>
            <a:cxnLst/>
            <a:rect l="l" t="t" r="r" b="b"/>
            <a:pathLst>
              <a:path w="743360" h="743360">
                <a:moveTo>
                  <a:pt x="0" y="0"/>
                </a:moveTo>
                <a:lnTo>
                  <a:pt x="743361" y="0"/>
                </a:lnTo>
                <a:lnTo>
                  <a:pt x="743361" y="743361"/>
                </a:lnTo>
                <a:lnTo>
                  <a:pt x="0" y="74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11600413" y="1666427"/>
            <a:ext cx="1017021" cy="625006"/>
          </a:xfrm>
          <a:custGeom>
            <a:avLst/>
            <a:gdLst/>
            <a:ahLst/>
            <a:cxnLst/>
            <a:rect l="l" t="t" r="r" b="b"/>
            <a:pathLst>
              <a:path w="1017021" h="625006">
                <a:moveTo>
                  <a:pt x="0" y="0"/>
                </a:moveTo>
                <a:lnTo>
                  <a:pt x="1017021" y="0"/>
                </a:lnTo>
                <a:lnTo>
                  <a:pt x="1017021" y="625005"/>
                </a:lnTo>
                <a:lnTo>
                  <a:pt x="0" y="6250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9245328" y="1614678"/>
            <a:ext cx="832001" cy="832001"/>
          </a:xfrm>
          <a:custGeom>
            <a:avLst/>
            <a:gdLst/>
            <a:ahLst/>
            <a:cxnLst/>
            <a:rect l="l" t="t" r="r" b="b"/>
            <a:pathLst>
              <a:path w="832001" h="832001">
                <a:moveTo>
                  <a:pt x="0" y="0"/>
                </a:moveTo>
                <a:lnTo>
                  <a:pt x="832002" y="0"/>
                </a:lnTo>
                <a:lnTo>
                  <a:pt x="832002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>
            <a:off x="10549184" y="1614678"/>
            <a:ext cx="579376" cy="832001"/>
          </a:xfrm>
          <a:custGeom>
            <a:avLst/>
            <a:gdLst/>
            <a:ahLst/>
            <a:cxnLst/>
            <a:rect l="l" t="t" r="r" b="b"/>
            <a:pathLst>
              <a:path w="579376" h="832001">
                <a:moveTo>
                  <a:pt x="0" y="0"/>
                </a:moveTo>
                <a:lnTo>
                  <a:pt x="579375" y="0"/>
                </a:lnTo>
                <a:lnTo>
                  <a:pt x="579375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>
            <a:off x="13874300" y="3163119"/>
            <a:ext cx="730649" cy="832001"/>
          </a:xfrm>
          <a:custGeom>
            <a:avLst/>
            <a:gdLst/>
            <a:ahLst/>
            <a:cxnLst/>
            <a:rect l="l" t="t" r="r" b="b"/>
            <a:pathLst>
              <a:path w="730649" h="832001">
                <a:moveTo>
                  <a:pt x="0" y="0"/>
                </a:moveTo>
                <a:lnTo>
                  <a:pt x="730649" y="0"/>
                </a:lnTo>
                <a:lnTo>
                  <a:pt x="730649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Freeform 13"/>
          <p:cNvSpPr/>
          <p:nvPr/>
        </p:nvSpPr>
        <p:spPr>
          <a:xfrm>
            <a:off x="16287979" y="3314071"/>
            <a:ext cx="964649" cy="573528"/>
          </a:xfrm>
          <a:custGeom>
            <a:avLst/>
            <a:gdLst/>
            <a:ahLst/>
            <a:cxnLst/>
            <a:rect l="l" t="t" r="r" b="b"/>
            <a:pathLst>
              <a:path w="964649" h="573528">
                <a:moveTo>
                  <a:pt x="0" y="0"/>
                </a:moveTo>
                <a:lnTo>
                  <a:pt x="964649" y="0"/>
                </a:lnTo>
                <a:lnTo>
                  <a:pt x="964649" y="573528"/>
                </a:lnTo>
                <a:lnTo>
                  <a:pt x="0" y="57352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Freeform 14"/>
          <p:cNvSpPr/>
          <p:nvPr/>
        </p:nvSpPr>
        <p:spPr>
          <a:xfrm>
            <a:off x="9077609" y="3207439"/>
            <a:ext cx="743360" cy="743360"/>
          </a:xfrm>
          <a:custGeom>
            <a:avLst/>
            <a:gdLst/>
            <a:ahLst/>
            <a:cxnLst/>
            <a:rect l="l" t="t" r="r" b="b"/>
            <a:pathLst>
              <a:path w="743360" h="743360">
                <a:moveTo>
                  <a:pt x="0" y="0"/>
                </a:moveTo>
                <a:lnTo>
                  <a:pt x="743360" y="0"/>
                </a:lnTo>
                <a:lnTo>
                  <a:pt x="743360" y="743361"/>
                </a:lnTo>
                <a:lnTo>
                  <a:pt x="0" y="74336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5" name="Freeform 15"/>
          <p:cNvSpPr/>
          <p:nvPr/>
        </p:nvSpPr>
        <p:spPr>
          <a:xfrm>
            <a:off x="7926377" y="3207439"/>
            <a:ext cx="743360" cy="743360"/>
          </a:xfrm>
          <a:custGeom>
            <a:avLst/>
            <a:gdLst/>
            <a:ahLst/>
            <a:cxnLst/>
            <a:rect l="l" t="t" r="r" b="b"/>
            <a:pathLst>
              <a:path w="743360" h="743360">
                <a:moveTo>
                  <a:pt x="0" y="0"/>
                </a:moveTo>
                <a:lnTo>
                  <a:pt x="743360" y="0"/>
                </a:lnTo>
                <a:lnTo>
                  <a:pt x="743360" y="743361"/>
                </a:lnTo>
                <a:lnTo>
                  <a:pt x="0" y="74336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6" name="Freeform 16"/>
          <p:cNvSpPr/>
          <p:nvPr/>
        </p:nvSpPr>
        <p:spPr>
          <a:xfrm>
            <a:off x="12605451" y="3185395"/>
            <a:ext cx="824947" cy="787449"/>
          </a:xfrm>
          <a:custGeom>
            <a:avLst/>
            <a:gdLst/>
            <a:ahLst/>
            <a:cxnLst/>
            <a:rect l="l" t="t" r="r" b="b"/>
            <a:pathLst>
              <a:path w="824947" h="787449">
                <a:moveTo>
                  <a:pt x="0" y="0"/>
                </a:moveTo>
                <a:lnTo>
                  <a:pt x="824947" y="0"/>
                </a:lnTo>
                <a:lnTo>
                  <a:pt x="824947" y="787449"/>
                </a:lnTo>
                <a:lnTo>
                  <a:pt x="0" y="78744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7" name="Freeform 17"/>
          <p:cNvSpPr/>
          <p:nvPr/>
        </p:nvSpPr>
        <p:spPr>
          <a:xfrm>
            <a:off x="10245654" y="3163119"/>
            <a:ext cx="825951" cy="832001"/>
          </a:xfrm>
          <a:custGeom>
            <a:avLst/>
            <a:gdLst/>
            <a:ahLst/>
            <a:cxnLst/>
            <a:rect l="l" t="t" r="r" b="b"/>
            <a:pathLst>
              <a:path w="825951" h="832001">
                <a:moveTo>
                  <a:pt x="0" y="0"/>
                </a:moveTo>
                <a:lnTo>
                  <a:pt x="825950" y="0"/>
                </a:lnTo>
                <a:lnTo>
                  <a:pt x="825950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8" name="Freeform 18"/>
          <p:cNvSpPr/>
          <p:nvPr/>
        </p:nvSpPr>
        <p:spPr>
          <a:xfrm>
            <a:off x="11487882" y="3154944"/>
            <a:ext cx="688944" cy="840176"/>
          </a:xfrm>
          <a:custGeom>
            <a:avLst/>
            <a:gdLst/>
            <a:ahLst/>
            <a:cxnLst/>
            <a:rect l="l" t="t" r="r" b="b"/>
            <a:pathLst>
              <a:path w="688944" h="840176">
                <a:moveTo>
                  <a:pt x="0" y="0"/>
                </a:moveTo>
                <a:lnTo>
                  <a:pt x="688944" y="0"/>
                </a:lnTo>
                <a:lnTo>
                  <a:pt x="688944" y="840176"/>
                </a:lnTo>
                <a:lnTo>
                  <a:pt x="0" y="84017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9" name="Freeform 19"/>
          <p:cNvSpPr/>
          <p:nvPr/>
        </p:nvSpPr>
        <p:spPr>
          <a:xfrm>
            <a:off x="15068417" y="3207439"/>
            <a:ext cx="782500" cy="786791"/>
          </a:xfrm>
          <a:custGeom>
            <a:avLst/>
            <a:gdLst/>
            <a:ahLst/>
            <a:cxnLst/>
            <a:rect l="l" t="t" r="r" b="b"/>
            <a:pathLst>
              <a:path w="782500" h="786791">
                <a:moveTo>
                  <a:pt x="0" y="0"/>
                </a:moveTo>
                <a:lnTo>
                  <a:pt x="782499" y="0"/>
                </a:lnTo>
                <a:lnTo>
                  <a:pt x="782499" y="786791"/>
                </a:lnTo>
                <a:lnTo>
                  <a:pt x="0" y="786791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0" name="Freeform 20"/>
          <p:cNvSpPr/>
          <p:nvPr/>
        </p:nvSpPr>
        <p:spPr>
          <a:xfrm>
            <a:off x="14984777" y="4692153"/>
            <a:ext cx="671652" cy="832001"/>
          </a:xfrm>
          <a:custGeom>
            <a:avLst/>
            <a:gdLst/>
            <a:ahLst/>
            <a:cxnLst/>
            <a:rect l="l" t="t" r="r" b="b"/>
            <a:pathLst>
              <a:path w="671652" h="832001">
                <a:moveTo>
                  <a:pt x="0" y="0"/>
                </a:moveTo>
                <a:lnTo>
                  <a:pt x="671652" y="0"/>
                </a:lnTo>
                <a:lnTo>
                  <a:pt x="671652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1" name="Freeform 21"/>
          <p:cNvSpPr/>
          <p:nvPr/>
        </p:nvSpPr>
        <p:spPr>
          <a:xfrm>
            <a:off x="13537503" y="4692153"/>
            <a:ext cx="904349" cy="832001"/>
          </a:xfrm>
          <a:custGeom>
            <a:avLst/>
            <a:gdLst/>
            <a:ahLst/>
            <a:cxnLst/>
            <a:rect l="l" t="t" r="r" b="b"/>
            <a:pathLst>
              <a:path w="904349" h="832001">
                <a:moveTo>
                  <a:pt x="0" y="0"/>
                </a:moveTo>
                <a:lnTo>
                  <a:pt x="904349" y="0"/>
                </a:lnTo>
                <a:lnTo>
                  <a:pt x="904349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2" name="Freeform 22"/>
          <p:cNvSpPr/>
          <p:nvPr/>
        </p:nvSpPr>
        <p:spPr>
          <a:xfrm>
            <a:off x="16255210" y="4880831"/>
            <a:ext cx="950796" cy="546276"/>
          </a:xfrm>
          <a:custGeom>
            <a:avLst/>
            <a:gdLst/>
            <a:ahLst/>
            <a:cxnLst/>
            <a:rect l="l" t="t" r="r" b="b"/>
            <a:pathLst>
              <a:path w="950796" h="546276">
                <a:moveTo>
                  <a:pt x="0" y="0"/>
                </a:moveTo>
                <a:lnTo>
                  <a:pt x="950797" y="0"/>
                </a:lnTo>
                <a:lnTo>
                  <a:pt x="950797" y="546276"/>
                </a:lnTo>
                <a:lnTo>
                  <a:pt x="0" y="546276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3" name="Freeform 23"/>
          <p:cNvSpPr/>
          <p:nvPr/>
        </p:nvSpPr>
        <p:spPr>
          <a:xfrm>
            <a:off x="10805931" y="4692153"/>
            <a:ext cx="832001" cy="832001"/>
          </a:xfrm>
          <a:custGeom>
            <a:avLst/>
            <a:gdLst/>
            <a:ahLst/>
            <a:cxnLst/>
            <a:rect l="l" t="t" r="r" b="b"/>
            <a:pathLst>
              <a:path w="832001" h="832001">
                <a:moveTo>
                  <a:pt x="0" y="0"/>
                </a:moveTo>
                <a:lnTo>
                  <a:pt x="832001" y="0"/>
                </a:lnTo>
                <a:lnTo>
                  <a:pt x="832001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4" name="Freeform 24"/>
          <p:cNvSpPr/>
          <p:nvPr/>
        </p:nvSpPr>
        <p:spPr>
          <a:xfrm>
            <a:off x="7926377" y="4692153"/>
            <a:ext cx="967444" cy="832001"/>
          </a:xfrm>
          <a:custGeom>
            <a:avLst/>
            <a:gdLst/>
            <a:ahLst/>
            <a:cxnLst/>
            <a:rect l="l" t="t" r="r" b="b"/>
            <a:pathLst>
              <a:path w="967444" h="832001">
                <a:moveTo>
                  <a:pt x="0" y="0"/>
                </a:moveTo>
                <a:lnTo>
                  <a:pt x="967444" y="0"/>
                </a:lnTo>
                <a:lnTo>
                  <a:pt x="967444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5" name="Freeform 25"/>
          <p:cNvSpPr/>
          <p:nvPr/>
        </p:nvSpPr>
        <p:spPr>
          <a:xfrm>
            <a:off x="12082502" y="4692153"/>
            <a:ext cx="830489" cy="832001"/>
          </a:xfrm>
          <a:custGeom>
            <a:avLst/>
            <a:gdLst/>
            <a:ahLst/>
            <a:cxnLst/>
            <a:rect l="l" t="t" r="r" b="b"/>
            <a:pathLst>
              <a:path w="830489" h="832001">
                <a:moveTo>
                  <a:pt x="0" y="0"/>
                </a:moveTo>
                <a:lnTo>
                  <a:pt x="830489" y="0"/>
                </a:lnTo>
                <a:lnTo>
                  <a:pt x="830489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6" name="Freeform 26"/>
          <p:cNvSpPr/>
          <p:nvPr/>
        </p:nvSpPr>
        <p:spPr>
          <a:xfrm>
            <a:off x="9433875" y="4692153"/>
            <a:ext cx="832001" cy="832001"/>
          </a:xfrm>
          <a:custGeom>
            <a:avLst/>
            <a:gdLst/>
            <a:ahLst/>
            <a:cxnLst/>
            <a:rect l="l" t="t" r="r" b="b"/>
            <a:pathLst>
              <a:path w="832001" h="832001">
                <a:moveTo>
                  <a:pt x="0" y="0"/>
                </a:moveTo>
                <a:lnTo>
                  <a:pt x="832002" y="0"/>
                </a:lnTo>
                <a:lnTo>
                  <a:pt x="832002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7" name="Freeform 27"/>
          <p:cNvSpPr/>
          <p:nvPr/>
        </p:nvSpPr>
        <p:spPr>
          <a:xfrm>
            <a:off x="13989323" y="6244058"/>
            <a:ext cx="911831" cy="719517"/>
          </a:xfrm>
          <a:custGeom>
            <a:avLst/>
            <a:gdLst/>
            <a:ahLst/>
            <a:cxnLst/>
            <a:rect l="l" t="t" r="r" b="b"/>
            <a:pathLst>
              <a:path w="911831" h="719517">
                <a:moveTo>
                  <a:pt x="0" y="0"/>
                </a:moveTo>
                <a:lnTo>
                  <a:pt x="911831" y="0"/>
                </a:lnTo>
                <a:lnTo>
                  <a:pt x="911831" y="719518"/>
                </a:lnTo>
                <a:lnTo>
                  <a:pt x="0" y="719518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8" name="Freeform 28"/>
          <p:cNvSpPr/>
          <p:nvPr/>
        </p:nvSpPr>
        <p:spPr>
          <a:xfrm>
            <a:off x="12591738" y="6277873"/>
            <a:ext cx="940385" cy="565941"/>
          </a:xfrm>
          <a:custGeom>
            <a:avLst/>
            <a:gdLst/>
            <a:ahLst/>
            <a:cxnLst/>
            <a:rect l="l" t="t" r="r" b="b"/>
            <a:pathLst>
              <a:path w="940385" h="565941">
                <a:moveTo>
                  <a:pt x="0" y="0"/>
                </a:moveTo>
                <a:lnTo>
                  <a:pt x="940385" y="0"/>
                </a:lnTo>
                <a:lnTo>
                  <a:pt x="940385" y="565941"/>
                </a:lnTo>
                <a:lnTo>
                  <a:pt x="0" y="565941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9" name="Freeform 29"/>
          <p:cNvSpPr/>
          <p:nvPr/>
        </p:nvSpPr>
        <p:spPr>
          <a:xfrm>
            <a:off x="10377634" y="6191422"/>
            <a:ext cx="773802" cy="824789"/>
          </a:xfrm>
          <a:custGeom>
            <a:avLst/>
            <a:gdLst/>
            <a:ahLst/>
            <a:cxnLst/>
            <a:rect l="l" t="t" r="r" b="b"/>
            <a:pathLst>
              <a:path w="773802" h="824789">
                <a:moveTo>
                  <a:pt x="0" y="0"/>
                </a:moveTo>
                <a:lnTo>
                  <a:pt x="773802" y="0"/>
                </a:lnTo>
                <a:lnTo>
                  <a:pt x="773802" y="824789"/>
                </a:lnTo>
                <a:lnTo>
                  <a:pt x="0" y="824789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0" name="Freeform 30"/>
          <p:cNvSpPr/>
          <p:nvPr/>
        </p:nvSpPr>
        <p:spPr>
          <a:xfrm>
            <a:off x="11608636" y="6201084"/>
            <a:ext cx="525902" cy="719517"/>
          </a:xfrm>
          <a:custGeom>
            <a:avLst/>
            <a:gdLst/>
            <a:ahLst/>
            <a:cxnLst/>
            <a:rect l="l" t="t" r="r" b="b"/>
            <a:pathLst>
              <a:path w="525902" h="719517">
                <a:moveTo>
                  <a:pt x="0" y="0"/>
                </a:moveTo>
                <a:lnTo>
                  <a:pt x="525902" y="0"/>
                </a:lnTo>
                <a:lnTo>
                  <a:pt x="525902" y="719518"/>
                </a:lnTo>
                <a:lnTo>
                  <a:pt x="0" y="719518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1" name="Freeform 31"/>
          <p:cNvSpPr/>
          <p:nvPr/>
        </p:nvSpPr>
        <p:spPr>
          <a:xfrm>
            <a:off x="9316732" y="6191422"/>
            <a:ext cx="601346" cy="824789"/>
          </a:xfrm>
          <a:custGeom>
            <a:avLst/>
            <a:gdLst/>
            <a:ahLst/>
            <a:cxnLst/>
            <a:rect l="l" t="t" r="r" b="b"/>
            <a:pathLst>
              <a:path w="601346" h="824789">
                <a:moveTo>
                  <a:pt x="0" y="0"/>
                </a:moveTo>
                <a:lnTo>
                  <a:pt x="601347" y="0"/>
                </a:lnTo>
                <a:lnTo>
                  <a:pt x="601347" y="824789"/>
                </a:lnTo>
                <a:lnTo>
                  <a:pt x="0" y="824789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2" name="Freeform 32"/>
          <p:cNvSpPr/>
          <p:nvPr/>
        </p:nvSpPr>
        <p:spPr>
          <a:xfrm>
            <a:off x="16539783" y="6244058"/>
            <a:ext cx="719517" cy="719517"/>
          </a:xfrm>
          <a:custGeom>
            <a:avLst/>
            <a:gdLst/>
            <a:ahLst/>
            <a:cxnLst/>
            <a:rect l="l" t="t" r="r" b="b"/>
            <a:pathLst>
              <a:path w="719517" h="719517">
                <a:moveTo>
                  <a:pt x="0" y="0"/>
                </a:moveTo>
                <a:lnTo>
                  <a:pt x="719517" y="0"/>
                </a:lnTo>
                <a:lnTo>
                  <a:pt x="719517" y="719518"/>
                </a:lnTo>
                <a:lnTo>
                  <a:pt x="0" y="719518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3" name="Freeform 33"/>
          <p:cNvSpPr/>
          <p:nvPr/>
        </p:nvSpPr>
        <p:spPr>
          <a:xfrm>
            <a:off x="15361887" y="6244058"/>
            <a:ext cx="719517" cy="719517"/>
          </a:xfrm>
          <a:custGeom>
            <a:avLst/>
            <a:gdLst/>
            <a:ahLst/>
            <a:cxnLst/>
            <a:rect l="l" t="t" r="r" b="b"/>
            <a:pathLst>
              <a:path w="719517" h="719517">
                <a:moveTo>
                  <a:pt x="0" y="0"/>
                </a:moveTo>
                <a:lnTo>
                  <a:pt x="719518" y="0"/>
                </a:lnTo>
                <a:lnTo>
                  <a:pt x="719518" y="719518"/>
                </a:lnTo>
                <a:lnTo>
                  <a:pt x="0" y="719518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4" name="Freeform 34"/>
          <p:cNvSpPr/>
          <p:nvPr/>
        </p:nvSpPr>
        <p:spPr>
          <a:xfrm>
            <a:off x="7926377" y="6144842"/>
            <a:ext cx="931977" cy="832001"/>
          </a:xfrm>
          <a:custGeom>
            <a:avLst/>
            <a:gdLst/>
            <a:ahLst/>
            <a:cxnLst/>
            <a:rect l="l" t="t" r="r" b="b"/>
            <a:pathLst>
              <a:path w="931977" h="832001">
                <a:moveTo>
                  <a:pt x="0" y="0"/>
                </a:moveTo>
                <a:lnTo>
                  <a:pt x="931977" y="0"/>
                </a:lnTo>
                <a:lnTo>
                  <a:pt x="931977" y="832002"/>
                </a:lnTo>
                <a:lnTo>
                  <a:pt x="0" y="832002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5" name="Freeform 35"/>
          <p:cNvSpPr/>
          <p:nvPr/>
        </p:nvSpPr>
        <p:spPr>
          <a:xfrm>
            <a:off x="16362865" y="7784696"/>
            <a:ext cx="712289" cy="814467"/>
          </a:xfrm>
          <a:custGeom>
            <a:avLst/>
            <a:gdLst/>
            <a:ahLst/>
            <a:cxnLst/>
            <a:rect l="l" t="t" r="r" b="b"/>
            <a:pathLst>
              <a:path w="712289" h="814467">
                <a:moveTo>
                  <a:pt x="0" y="0"/>
                </a:moveTo>
                <a:lnTo>
                  <a:pt x="712289" y="0"/>
                </a:lnTo>
                <a:lnTo>
                  <a:pt x="712289" y="814467"/>
                </a:lnTo>
                <a:lnTo>
                  <a:pt x="0" y="814467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6" name="Freeform 36"/>
          <p:cNvSpPr/>
          <p:nvPr/>
        </p:nvSpPr>
        <p:spPr>
          <a:xfrm>
            <a:off x="14952874" y="7891790"/>
            <a:ext cx="857541" cy="600279"/>
          </a:xfrm>
          <a:custGeom>
            <a:avLst/>
            <a:gdLst/>
            <a:ahLst/>
            <a:cxnLst/>
            <a:rect l="l" t="t" r="r" b="b"/>
            <a:pathLst>
              <a:path w="857541" h="600279">
                <a:moveTo>
                  <a:pt x="0" y="0"/>
                </a:moveTo>
                <a:lnTo>
                  <a:pt x="857541" y="0"/>
                </a:lnTo>
                <a:lnTo>
                  <a:pt x="857541" y="600279"/>
                </a:lnTo>
                <a:lnTo>
                  <a:pt x="0" y="600279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7" name="Freeform 37"/>
          <p:cNvSpPr/>
          <p:nvPr/>
        </p:nvSpPr>
        <p:spPr>
          <a:xfrm>
            <a:off x="13659222" y="7891790"/>
            <a:ext cx="733674" cy="600279"/>
          </a:xfrm>
          <a:custGeom>
            <a:avLst/>
            <a:gdLst/>
            <a:ahLst/>
            <a:cxnLst/>
            <a:rect l="l" t="t" r="r" b="b"/>
            <a:pathLst>
              <a:path w="733674" h="600279">
                <a:moveTo>
                  <a:pt x="0" y="0"/>
                </a:moveTo>
                <a:lnTo>
                  <a:pt x="733674" y="0"/>
                </a:lnTo>
                <a:lnTo>
                  <a:pt x="733674" y="600279"/>
                </a:lnTo>
                <a:lnTo>
                  <a:pt x="0" y="600279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8" name="Freeform 38"/>
          <p:cNvSpPr/>
          <p:nvPr/>
        </p:nvSpPr>
        <p:spPr>
          <a:xfrm>
            <a:off x="11543847" y="7784696"/>
            <a:ext cx="410195" cy="814467"/>
          </a:xfrm>
          <a:custGeom>
            <a:avLst/>
            <a:gdLst/>
            <a:ahLst/>
            <a:cxnLst/>
            <a:rect l="l" t="t" r="r" b="b"/>
            <a:pathLst>
              <a:path w="410195" h="814467">
                <a:moveTo>
                  <a:pt x="0" y="0"/>
                </a:moveTo>
                <a:lnTo>
                  <a:pt x="410196" y="0"/>
                </a:lnTo>
                <a:lnTo>
                  <a:pt x="410196" y="814467"/>
                </a:lnTo>
                <a:lnTo>
                  <a:pt x="0" y="814467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9" name="Freeform 39"/>
          <p:cNvSpPr/>
          <p:nvPr/>
        </p:nvSpPr>
        <p:spPr>
          <a:xfrm>
            <a:off x="12506493" y="7891790"/>
            <a:ext cx="600279" cy="600279"/>
          </a:xfrm>
          <a:custGeom>
            <a:avLst/>
            <a:gdLst/>
            <a:ahLst/>
            <a:cxnLst/>
            <a:rect l="l" t="t" r="r" b="b"/>
            <a:pathLst>
              <a:path w="600279" h="600279">
                <a:moveTo>
                  <a:pt x="0" y="0"/>
                </a:moveTo>
                <a:lnTo>
                  <a:pt x="600279" y="0"/>
                </a:lnTo>
                <a:lnTo>
                  <a:pt x="600279" y="600279"/>
                </a:lnTo>
                <a:lnTo>
                  <a:pt x="0" y="600279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0" name="Freeform 40"/>
          <p:cNvSpPr/>
          <p:nvPr/>
        </p:nvSpPr>
        <p:spPr>
          <a:xfrm>
            <a:off x="7920339" y="7711536"/>
            <a:ext cx="517077" cy="960786"/>
          </a:xfrm>
          <a:custGeom>
            <a:avLst/>
            <a:gdLst/>
            <a:ahLst/>
            <a:cxnLst/>
            <a:rect l="l" t="t" r="r" b="b"/>
            <a:pathLst>
              <a:path w="517077" h="960786">
                <a:moveTo>
                  <a:pt x="0" y="0"/>
                </a:moveTo>
                <a:lnTo>
                  <a:pt x="517077" y="0"/>
                </a:lnTo>
                <a:lnTo>
                  <a:pt x="517077" y="960786"/>
                </a:lnTo>
                <a:lnTo>
                  <a:pt x="0" y="960786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1" name="Freeform 41"/>
          <p:cNvSpPr/>
          <p:nvPr/>
        </p:nvSpPr>
        <p:spPr>
          <a:xfrm>
            <a:off x="8991372" y="7711536"/>
            <a:ext cx="744172" cy="960786"/>
          </a:xfrm>
          <a:custGeom>
            <a:avLst/>
            <a:gdLst/>
            <a:ahLst/>
            <a:cxnLst/>
            <a:rect l="l" t="t" r="r" b="b"/>
            <a:pathLst>
              <a:path w="744172" h="960786">
                <a:moveTo>
                  <a:pt x="0" y="0"/>
                </a:moveTo>
                <a:lnTo>
                  <a:pt x="744172" y="0"/>
                </a:lnTo>
                <a:lnTo>
                  <a:pt x="744172" y="960786"/>
                </a:lnTo>
                <a:lnTo>
                  <a:pt x="0" y="960786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2" name="Freeform 42"/>
          <p:cNvSpPr/>
          <p:nvPr/>
        </p:nvSpPr>
        <p:spPr>
          <a:xfrm>
            <a:off x="10287994" y="7784696"/>
            <a:ext cx="703404" cy="814467"/>
          </a:xfrm>
          <a:custGeom>
            <a:avLst/>
            <a:gdLst/>
            <a:ahLst/>
            <a:cxnLst/>
            <a:rect l="l" t="t" r="r" b="b"/>
            <a:pathLst>
              <a:path w="703404" h="814467">
                <a:moveTo>
                  <a:pt x="0" y="0"/>
                </a:moveTo>
                <a:lnTo>
                  <a:pt x="703403" y="0"/>
                </a:lnTo>
                <a:lnTo>
                  <a:pt x="703403" y="814467"/>
                </a:lnTo>
                <a:lnTo>
                  <a:pt x="0" y="814467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pic>
        <p:nvPicPr>
          <p:cNvPr id="43" name="Picture 19">
            <a:extLst>
              <a:ext uri="{FF2B5EF4-FFF2-40B4-BE49-F238E27FC236}">
                <a16:creationId xmlns:a16="http://schemas.microsoft.com/office/drawing/2014/main" id="{D851691D-1369-0044-370A-277A75FADD91}"/>
              </a:ext>
            </a:extLst>
          </p:cNvPr>
          <p:cNvPicPr>
            <a:picLocks noChangeAspect="1"/>
          </p:cNvPicPr>
          <p:nvPr/>
        </p:nvPicPr>
        <p:blipFill>
          <a:blip r:embed="rId8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675228" y="5096515"/>
            <a:ext cx="3672575" cy="36481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2EE45F-1AD3-DFF3-C6B1-E3AADE34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76400" y="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16</a:t>
            </a:fld>
            <a:endParaRPr lang="en-US" sz="20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84556" y="571500"/>
            <a:ext cx="6989044" cy="5486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496800" y="-114300"/>
            <a:ext cx="5486400" cy="54864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4400" y="2921132"/>
            <a:ext cx="14974195" cy="6124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9900" u="none" dirty="0">
                <a:solidFill>
                  <a:srgbClr val="FFFFFF"/>
                </a:solidFill>
                <a:latin typeface="Playfair Display"/>
              </a:rPr>
              <a:t>Any	Question’s?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6E9D7-8E93-654B-F01D-C3AE2E16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00200" y="14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17</a:t>
            </a:fld>
            <a:endParaRPr lang="en-US" sz="2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421231" y="389884"/>
            <a:ext cx="6667500" cy="785197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220"/>
              </a:lnSpc>
            </a:pPr>
            <a:endParaRPr/>
          </a:p>
        </p:txBody>
      </p:sp>
      <p:sp>
        <p:nvSpPr>
          <p:cNvPr id="6" name="Freeform 6"/>
          <p:cNvSpPr/>
          <p:nvPr/>
        </p:nvSpPr>
        <p:spPr>
          <a:xfrm rot="2700000">
            <a:off x="13346497" y="1116397"/>
            <a:ext cx="9621592" cy="962159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IL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57118" y="2857500"/>
            <a:ext cx="7362692" cy="759040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3677779" y="-610094"/>
            <a:ext cx="2021926" cy="202192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677779" y="1489851"/>
            <a:ext cx="1119616" cy="111961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81188" y="474882"/>
            <a:ext cx="9331339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9267"/>
              </a:lnSpc>
              <a:spcBef>
                <a:spcPct val="0"/>
              </a:spcBef>
            </a:pPr>
            <a:r>
              <a:rPr lang="he-IL" sz="8000" b="1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avid" panose="020E0502060401010101" pitchFamily="34" charset="-79"/>
                <a:ea typeface="+mn-ea"/>
                <a:cs typeface="+mj-cs"/>
              </a:rPr>
              <a:t>תוכן</a:t>
            </a:r>
            <a:r>
              <a:rPr lang="he-IL" sz="8000" b="1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avid" panose="020E0502060401010101" pitchFamily="34" charset="-79"/>
                <a:cs typeface="+mj-cs"/>
              </a:rPr>
              <a:t> עניינים:</a:t>
            </a:r>
            <a:endParaRPr lang="en-US" sz="7988" u="none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layfair Display"/>
              <a:cs typeface="+mj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809481" y="2023418"/>
            <a:ext cx="8698271" cy="7478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lvl="0" indent="-85725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he-IL" sz="5400" b="1" dirty="0">
                <a:solidFill>
                  <a:srgbClr val="242424"/>
                </a:solidFill>
                <a:cs typeface="+mj-cs"/>
              </a:rPr>
              <a:t>מבוא </a:t>
            </a:r>
          </a:p>
          <a:p>
            <a:pPr marL="857250" lvl="0" indent="-85725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he-IL" sz="5400" b="1" u="none" dirty="0">
                <a:solidFill>
                  <a:srgbClr val="242424"/>
                </a:solidFill>
                <a:cs typeface="+mj-cs"/>
              </a:rPr>
              <a:t>מטרת הפרויקט</a:t>
            </a:r>
          </a:p>
          <a:p>
            <a:pPr marL="857250" lvl="0" indent="-85725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he-IL" sz="5400" b="1" dirty="0">
                <a:solidFill>
                  <a:srgbClr val="242424"/>
                </a:solidFill>
                <a:cs typeface="+mj-cs"/>
              </a:rPr>
              <a:t>יישום ופתרון</a:t>
            </a:r>
          </a:p>
          <a:p>
            <a:pPr marL="857250" lvl="0" indent="-85725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he-IL" sz="5400" b="1" u="none" dirty="0">
                <a:solidFill>
                  <a:srgbClr val="242424"/>
                </a:solidFill>
                <a:cs typeface="+mj-cs"/>
              </a:rPr>
              <a:t>תוצאות מחקר</a:t>
            </a:r>
          </a:p>
          <a:p>
            <a:pPr marL="857250" lvl="0" indent="-85725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he-IL" sz="5400" b="1" dirty="0">
                <a:solidFill>
                  <a:srgbClr val="242424"/>
                </a:solidFill>
                <a:cs typeface="+mj-cs"/>
              </a:rPr>
              <a:t>הפיתוח</a:t>
            </a:r>
            <a:r>
              <a:rPr lang="en-US" sz="5400" b="1" dirty="0">
                <a:solidFill>
                  <a:srgbClr val="242424"/>
                </a:solidFill>
                <a:cs typeface="+mj-cs"/>
              </a:rPr>
              <a:t>:</a:t>
            </a:r>
          </a:p>
          <a:p>
            <a:pPr marL="1143000" lvl="1" indent="-685800" algn="r" rtl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he-IL" sz="5400" dirty="0">
                <a:solidFill>
                  <a:srgbClr val="242424"/>
                </a:solidFill>
                <a:cs typeface="+mj-cs"/>
              </a:rPr>
              <a:t>הסבר ו גישה ל </a:t>
            </a:r>
            <a:r>
              <a:rPr lang="en-US" sz="5400" dirty="0">
                <a:solidFill>
                  <a:srgbClr val="242424"/>
                </a:solidFill>
                <a:cs typeface="+mj-cs"/>
              </a:rPr>
              <a:t>Repository</a:t>
            </a:r>
          </a:p>
          <a:p>
            <a:pPr marL="1143000" lvl="1" indent="-685800" algn="r" rtl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he-IL" sz="5400" dirty="0">
                <a:solidFill>
                  <a:srgbClr val="242424"/>
                </a:solidFill>
                <a:cs typeface="+mj-cs"/>
              </a:rPr>
              <a:t>סכמה</a:t>
            </a:r>
          </a:p>
          <a:p>
            <a:pPr marL="857250" lvl="0" indent="-85725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he-IL" sz="5400" b="1" dirty="0">
                <a:solidFill>
                  <a:srgbClr val="242424"/>
                </a:solidFill>
                <a:cs typeface="+mj-cs"/>
              </a:rPr>
              <a:t>סיכום ונק' לשיפור</a:t>
            </a:r>
          </a:p>
          <a:p>
            <a:pPr marL="857250" lvl="0" indent="-85725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5400" b="1" u="none" dirty="0">
              <a:solidFill>
                <a:srgbClr val="242424"/>
              </a:solidFill>
              <a:cs typeface="+mj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9352B-E0AC-7E08-F7B0-409EFAFEF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76400" y="-1164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2</a:t>
            </a:fld>
            <a:endParaRPr lang="en-US" sz="2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CF09B02-4AD9-DEC4-70C3-449E623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331" y="6021280"/>
            <a:ext cx="942975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7">
            <a:extLst>
              <a:ext uri="{FF2B5EF4-FFF2-40B4-BE49-F238E27FC236}">
                <a16:creationId xmlns:a16="http://schemas.microsoft.com/office/drawing/2014/main" id="{22E5487A-49BA-3C1A-CFAD-C834F404A6C2}"/>
              </a:ext>
            </a:extLst>
          </p:cNvPr>
          <p:cNvSpPr/>
          <p:nvPr/>
        </p:nvSpPr>
        <p:spPr>
          <a:xfrm>
            <a:off x="10287000" y="-342900"/>
            <a:ext cx="9601200" cy="96012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IL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516464" y="-2316158"/>
            <a:ext cx="8153400" cy="786803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844717" y="64641"/>
            <a:ext cx="7529865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9267"/>
              </a:lnSpc>
              <a:spcBef>
                <a:spcPct val="0"/>
              </a:spcBef>
            </a:pPr>
            <a:r>
              <a:rPr lang="he-IL" sz="8800" b="1" u="none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layfair Display"/>
                <a:cs typeface="+mj-cs"/>
              </a:rPr>
              <a:t>מבוא</a:t>
            </a:r>
            <a:endParaRPr lang="en-US" sz="8800" b="1" u="none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layfair Display"/>
              <a:cs typeface="+mj-c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4502001" y="8171418"/>
            <a:ext cx="3157315" cy="315731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125786" y="8298477"/>
            <a:ext cx="1561378" cy="156137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251823" y="1473173"/>
            <a:ext cx="12264641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/>
            <a:r>
              <a:rPr lang="he-IL" sz="3600" b="1" dirty="0">
                <a:cs typeface="+mj-cs"/>
              </a:rPr>
              <a:t>מצברי רכב ממלאים תפקיד מרכזי בכלי רכב, אך לעיתים קרובות הם נחשפים לעומסים חשמליים גבוהים, במיוחד בזמן התנעה.</a:t>
            </a:r>
          </a:p>
          <a:p>
            <a:pPr algn="r" rtl="1"/>
            <a:br>
              <a:rPr lang="en-US" sz="3600" b="1" dirty="0">
                <a:cs typeface="+mj-cs"/>
              </a:rPr>
            </a:br>
            <a:r>
              <a:rPr lang="he-IL" sz="3600" b="1" dirty="0">
                <a:cs typeface="+mj-cs"/>
              </a:rPr>
              <a:t>תהליך ההתנעה גורם ל"הלם חשמלי" כתוצאה מהירידה החדה במתח, דבר שמאיץ את שחיקת המצבר ומפחית את חייו.</a:t>
            </a:r>
          </a:p>
          <a:p>
            <a:pPr algn="r" rtl="1"/>
            <a:br>
              <a:rPr lang="en-US" sz="3600" b="1" dirty="0">
                <a:cs typeface="+mj-cs"/>
              </a:rPr>
            </a:br>
            <a:r>
              <a:rPr lang="he-IL" sz="3600" b="1" dirty="0">
                <a:cs typeface="+mj-cs"/>
              </a:rPr>
              <a:t>הפרויקט שלנו נועד להתמודד עם בעיה זו ולפתח מערכת שתמזער את הנזק הנגרם למצבר, ותשפר את תפקודו לאורך זמן.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385DDAC2-B903-4D1D-D9BB-FD59E3065CA2}"/>
              </a:ext>
            </a:extLst>
          </p:cNvPr>
          <p:cNvSpPr txBox="1"/>
          <p:nvPr/>
        </p:nvSpPr>
        <p:spPr>
          <a:xfrm>
            <a:off x="-4685472" y="9953119"/>
            <a:ext cx="122646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/>
            <a:r>
              <a:rPr lang="he-IL" sz="2000" dirty="0">
                <a:cs typeface="+mj-cs"/>
              </a:rPr>
              <a:t>אופיין צריכת זרם בעת הנעה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BB072-4627-9EB2-4E43-EAC8327A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52600" y="700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3</a:t>
            </a:fld>
            <a:endParaRPr lang="en-US" sz="2000" b="1" dirty="0"/>
          </a:p>
        </p:txBody>
      </p:sp>
      <p:pic>
        <p:nvPicPr>
          <p:cNvPr id="3" name="Picture 2" descr="A blue and white battery&#10;&#10;Description automatically generated">
            <a:extLst>
              <a:ext uri="{FF2B5EF4-FFF2-40B4-BE49-F238E27FC236}">
                <a16:creationId xmlns:a16="http://schemas.microsoft.com/office/drawing/2014/main" id="{99C6F7E7-C746-2D7C-ED6F-41F6647395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773" y="4873039"/>
            <a:ext cx="7115391" cy="56963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22E5487A-49BA-3C1A-CFAD-C834F404A6C2}"/>
              </a:ext>
            </a:extLst>
          </p:cNvPr>
          <p:cNvSpPr/>
          <p:nvPr/>
        </p:nvSpPr>
        <p:spPr>
          <a:xfrm>
            <a:off x="-3133634" y="370994"/>
            <a:ext cx="9601200" cy="96012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IL"/>
          </a:p>
        </p:txBody>
      </p:sp>
      <p:sp>
        <p:nvSpPr>
          <p:cNvPr id="9" name="TextBox 9"/>
          <p:cNvSpPr txBox="1"/>
          <p:nvPr/>
        </p:nvSpPr>
        <p:spPr>
          <a:xfrm>
            <a:off x="5599585" y="137076"/>
            <a:ext cx="7529865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9267"/>
              </a:lnSpc>
              <a:spcBef>
                <a:spcPct val="0"/>
              </a:spcBef>
            </a:pPr>
            <a:r>
              <a:rPr lang="he-IL" sz="8800" b="1" u="none" dirty="0">
                <a:solidFill>
                  <a:schemeClr val="tx2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Playfair Display"/>
                <a:cs typeface="+mj-cs"/>
              </a:rPr>
              <a:t>מבנה המצבר</a:t>
            </a:r>
            <a:endParaRPr lang="en-US" sz="8800" b="1" u="none" dirty="0">
              <a:solidFill>
                <a:schemeClr val="tx2"/>
              </a:solidFill>
              <a:effectLst>
                <a:outerShdw blurRad="50800" dist="38100" dir="2700000" sx="102000" sy="102000" algn="tl" rotWithShape="0">
                  <a:prstClr val="black">
                    <a:alpha val="40000"/>
                  </a:prstClr>
                </a:outerShdw>
              </a:effectLst>
              <a:latin typeface="Playfair Display"/>
              <a:cs typeface="+mj-c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3385700" y="7844592"/>
            <a:ext cx="3157315" cy="315731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4488233">
            <a:off x="-4942782" y="7393846"/>
            <a:ext cx="6108128" cy="610812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981200" y="1495369"/>
            <a:ext cx="11701036" cy="4985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1"/>
            <a:r>
              <a:rPr lang="he-IL" sz="3600" b="1" dirty="0">
                <a:cs typeface="+mj-cs"/>
              </a:rPr>
              <a:t>תא במצבר כולל שתי אלקטרודות (חיובית ושלילית) הטבולות בתמיסת חומצה גופרתית.</a:t>
            </a:r>
          </a:p>
          <a:p>
            <a:pPr algn="just" rtl="1"/>
            <a:r>
              <a:rPr lang="he-IL" sz="3600" b="1" dirty="0">
                <a:cs typeface="+mj-cs"/>
              </a:rPr>
              <a:t> חומר מבודד בין האלקטרודות מונע קצר ומאפשר מעבר יונים חופשיים באלקטרוליט. </a:t>
            </a:r>
          </a:p>
          <a:p>
            <a:pPr algn="just" rtl="1"/>
            <a:r>
              <a:rPr lang="he-IL" sz="3600" b="1" dirty="0">
                <a:cs typeface="+mj-cs"/>
              </a:rPr>
              <a:t>כל תא מייצר מתח של כ-</a:t>
            </a:r>
            <a:r>
              <a:rPr lang="en-US" sz="3600" b="1" dirty="0">
                <a:cs typeface="+mj-cs"/>
              </a:rPr>
              <a:t>V</a:t>
            </a:r>
            <a:r>
              <a:rPr lang="he-IL" sz="3600" b="1" dirty="0">
                <a:cs typeface="+mj-cs"/>
              </a:rPr>
              <a:t>2.10, ושישה תאים יחד מספקים </a:t>
            </a:r>
            <a:r>
              <a:rPr lang="en-US" sz="3600" b="1" dirty="0">
                <a:cs typeface="+mj-cs"/>
              </a:rPr>
              <a:t>V</a:t>
            </a:r>
            <a:r>
              <a:rPr lang="he-IL" sz="3600" b="1" dirty="0">
                <a:cs typeface="+mj-cs"/>
              </a:rPr>
              <a:t>12 הסטנדרט ברוב הרכבים.</a:t>
            </a:r>
            <a:endParaRPr lang="en-US" sz="3600" b="1" dirty="0">
              <a:cs typeface="+mj-cs"/>
            </a:endParaRPr>
          </a:p>
          <a:p>
            <a:pPr algn="just" rtl="1"/>
            <a:r>
              <a:rPr lang="he-IL" sz="3600" b="1" dirty="0">
                <a:cs typeface="+mj-cs"/>
              </a:rPr>
              <a:t> האלקטרודות עשויות עופרת מתכתית ועופרת דו-חמצנית, העוברות תהליך חמצון-חיזור עם האלקטרוליט, המייצר זרם חשמלי גבוה</a:t>
            </a:r>
          </a:p>
          <a:p>
            <a:pPr algn="just" rtl="1"/>
            <a:r>
              <a:rPr lang="he-IL" sz="3600" b="1" dirty="0">
                <a:cs typeface="+mj-cs"/>
              </a:rPr>
              <a:t> (</a:t>
            </a:r>
            <a:r>
              <a:rPr lang="en-US" sz="3600" b="1" dirty="0">
                <a:cs typeface="+mj-cs"/>
              </a:rPr>
              <a:t>A</a:t>
            </a:r>
            <a:r>
              <a:rPr lang="he-IL" sz="3600" b="1" dirty="0">
                <a:cs typeface="+mj-cs"/>
              </a:rPr>
              <a:t>100-400) הדרוש להתנעת מנועי כלי הרכב.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BB072-4627-9EB2-4E43-EAC8327A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52600" y="700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4</a:t>
            </a:fld>
            <a:endParaRPr lang="en-US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7EF628-2610-9703-1224-622A31D73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80" b="98606" l="6626" r="90000">
                        <a14:foregroundMark x1="9693" y1="51952" x2="7791" y2="42937"/>
                        <a14:foregroundMark x1="7791" y1="42937" x2="9448" y2="38569"/>
                        <a14:foregroundMark x1="9448" y1="38569" x2="8650" y2="32249"/>
                        <a14:foregroundMark x1="8650" y1="32249" x2="10307" y2="27974"/>
                        <a14:foregroundMark x1="10307" y1="27974" x2="11104" y2="27695"/>
                        <a14:foregroundMark x1="11104" y1="27695" x2="9080" y2="43401"/>
                        <a14:foregroundMark x1="8589" y1="29275" x2="8160" y2="28532"/>
                        <a14:foregroundMark x1="8344" y1="28996" x2="8712" y2="28160"/>
                        <a14:foregroundMark x1="17669" y1="44703" x2="14540" y2="47119"/>
                        <a14:foregroundMark x1="14540" y1="47119" x2="15337" y2="52045"/>
                        <a14:foregroundMark x1="15337" y1="52045" x2="20061" y2="50000"/>
                        <a14:foregroundMark x1="20061" y1="50000" x2="20000" y2="43773"/>
                        <a14:foregroundMark x1="20000" y1="43773" x2="18834" y2="43587"/>
                        <a14:foregroundMark x1="7361" y1="54635" x2="6810" y2="55204"/>
                        <a14:foregroundMark x1="9509" y1="52416" x2="8721" y2="53230"/>
                        <a14:foregroundMark x1="6810" y1="55204" x2="6748" y2="57435"/>
                        <a14:foregroundMark x1="6748" y1="55019" x2="6012" y2="83736"/>
                        <a14:foregroundMark x1="6012" y1="83736" x2="7362" y2="88941"/>
                        <a14:foregroundMark x1="7362" y1="88941" x2="10859" y2="89405"/>
                        <a14:foregroundMark x1="10859" y1="89405" x2="16564" y2="89219"/>
                        <a14:foregroundMark x1="16564" y1="89219" x2="25276" y2="90511"/>
                        <a14:foregroundMark x1="44578" y1="90889" x2="47178" y2="90799"/>
                        <a14:foregroundMark x1="47178" y1="90799" x2="47178" y2="90799"/>
                        <a14:foregroundMark x1="50429" y1="90613" x2="60245" y2="91822"/>
                        <a14:foregroundMark x1="51696" y1="77835" x2="66810" y2="70632"/>
                        <a14:foregroundMark x1="66810" y1="70632" x2="66950" y2="70298"/>
                        <a14:foregroundMark x1="68528" y1="66543" x2="68896" y2="63848"/>
                        <a14:foregroundMark x1="62393" y1="30855" x2="66260" y2="28380"/>
                        <a14:foregroundMark x1="68557" y1="33224" x2="68834" y2="34015"/>
                        <a14:foregroundMark x1="68845" y1="35850" x2="69018" y2="66078"/>
                        <a14:foregroundMark x1="68834" y1="34015" x2="68841" y2="35316"/>
                        <a14:foregroundMark x1="68896" y1="33086" x2="68957" y2="28160"/>
                        <a14:foregroundMark x1="68957" y1="28160" x2="67301" y2="28625"/>
                        <a14:foregroundMark x1="68834" y1="67937" x2="68098" y2="70167"/>
                        <a14:foregroundMark x1="47178" y1="87180" x2="47178" y2="87918"/>
                        <a14:foregroundMark x1="47178" y1="84944" x2="47178" y2="85983"/>
                        <a14:foregroundMark x1="51288" y1="77602" x2="48160" y2="78810"/>
                        <a14:foregroundMark x1="47476" y1="84944" x2="47362" y2="85967"/>
                        <a14:foregroundMark x1="48160" y1="78810" x2="48083" y2="79497"/>
                        <a14:foregroundMark x1="49864" y1="86610" x2="59264" y2="81227"/>
                        <a14:foregroundMark x1="49202" y1="86989" x2="49815" y2="86638"/>
                        <a14:foregroundMark x1="59264" y1="81227" x2="62515" y2="83643"/>
                        <a14:foregroundMark x1="62515" y1="83643" x2="64172" y2="88476"/>
                        <a14:foregroundMark x1="64172" y1="88476" x2="63865" y2="94145"/>
                        <a14:foregroundMark x1="63865" y1="94145" x2="62400" y2="96516"/>
                        <a14:backgroundMark x1="68344" y1="33457" x2="67362" y2="31599"/>
                        <a14:backgroundMark x1="67975" y1="30762" x2="67975" y2="30762"/>
                        <a14:backgroundMark x1="67975" y1="30297" x2="67301" y2="32342"/>
                        <a14:backgroundMark x1="67818" y1="29712" x2="67423" y2="30112"/>
                        <a14:backgroundMark x1="67791" y1="29647" x2="66994" y2="29833"/>
                        <a14:backgroundMark x1="68405" y1="66450" x2="67791" y2="67286"/>
                        <a14:backgroundMark x1="67055" y1="69703" x2="66994" y2="69703"/>
                        <a14:backgroundMark x1="67108" y1="69472" x2="66748" y2="70074"/>
                        <a14:backgroundMark x1="49915" y1="82046" x2="50368" y2="81506"/>
                        <a14:backgroundMark x1="50368" y1="81506" x2="50641" y2="80859"/>
                        <a14:backgroundMark x1="49509" y1="85316" x2="48528" y2="80390"/>
                        <a14:backgroundMark x1="48528" y1="80390" x2="48528" y2="84944"/>
                        <a14:backgroundMark x1="48344" y1="79647" x2="48221" y2="80112"/>
                        <a14:backgroundMark x1="48466" y1="79926" x2="47914" y2="81227"/>
                        <a14:backgroundMark x1="56319" y1="99535" x2="61902" y2="99164"/>
                        <a14:backgroundMark x1="25031" y1="91078" x2="36933" y2="91822"/>
                        <a14:backgroundMark x1="36933" y1="91822" x2="41350" y2="91822"/>
                        <a14:backgroundMark x1="41350" y1="91822" x2="25951" y2="91636"/>
                        <a14:backgroundMark x1="43067" y1="91171" x2="43067" y2="91171"/>
                        <a14:backgroundMark x1="41534" y1="91357" x2="44540" y2="90985"/>
                        <a14:backgroundMark x1="8282" y1="53903" x2="7791" y2="55019"/>
                        <a14:backgroundMark x1="8957" y1="53625" x2="7362" y2="54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29450" y="5471750"/>
            <a:ext cx="7283812" cy="480821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6200000">
            <a:off x="-6629274" y="1209484"/>
            <a:ext cx="8153400" cy="78680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5734FE-8693-2484-1954-605E0594B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1971" y="533415"/>
            <a:ext cx="943598" cy="6456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8ADED66-1D53-653B-B34F-B037997A3D33}"/>
              </a:ext>
            </a:extLst>
          </p:cNvPr>
          <p:cNvSpPr txBox="1"/>
          <p:nvPr/>
        </p:nvSpPr>
        <p:spPr>
          <a:xfrm>
            <a:off x="14096999" y="671560"/>
            <a:ext cx="28426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2400" b="1" dirty="0">
                <a:cs typeface="+mj-cs"/>
              </a:rPr>
              <a:t>עופרת גופרתית</a:t>
            </a:r>
            <a:r>
              <a:rPr lang="en-US" sz="2400" b="1" dirty="0">
                <a:cs typeface="+mj-cs"/>
              </a:rPr>
              <a:t> PbSO₄ </a:t>
            </a:r>
            <a:endParaRPr lang="he-IL" sz="2400" b="1" dirty="0">
              <a:cs typeface="+mj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FF82B1-B68B-F9A7-3C09-E537BE583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35989" y="1347315"/>
            <a:ext cx="676526" cy="7240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C757007-6871-84EC-DD3F-237EF6CD83FA}"/>
              </a:ext>
            </a:extLst>
          </p:cNvPr>
          <p:cNvSpPr txBox="1"/>
          <p:nvPr/>
        </p:nvSpPr>
        <p:spPr>
          <a:xfrm>
            <a:off x="14311320" y="1586704"/>
            <a:ext cx="2634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2400" b="1" dirty="0">
                <a:cs typeface="+mj-cs"/>
              </a:rPr>
              <a:t>עופרת</a:t>
            </a:r>
            <a:r>
              <a:rPr lang="en-US" sz="2400" b="1" dirty="0">
                <a:cs typeface="+mj-cs"/>
              </a:rPr>
              <a:t> Pb </a:t>
            </a:r>
            <a:endParaRPr lang="he-IL" sz="2400" b="1" dirty="0">
              <a:cs typeface="+mj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ED515A5-FF85-B10F-EFEA-F0B67FB36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38057" y="3200315"/>
            <a:ext cx="680042" cy="7535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4DCD9D-72A5-BEF0-1F5C-7B1E8D23C91C}"/>
              </a:ext>
            </a:extLst>
          </p:cNvPr>
          <p:cNvSpPr txBox="1"/>
          <p:nvPr/>
        </p:nvSpPr>
        <p:spPr>
          <a:xfrm>
            <a:off x="14244821" y="3277260"/>
            <a:ext cx="2741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2400" b="1" dirty="0">
                <a:cs typeface="+mj-cs"/>
              </a:rPr>
              <a:t>עופרת דו-חמצן </a:t>
            </a:r>
            <a:r>
              <a:rPr lang="en-US" sz="2400" b="1" dirty="0" err="1">
                <a:cs typeface="+mj-cs"/>
              </a:rPr>
              <a:t>PbO</a:t>
            </a:r>
            <a:r>
              <a:rPr lang="en-US" sz="2400" b="1" dirty="0">
                <a:cs typeface="+mj-cs"/>
              </a:rPr>
              <a:t>₂</a:t>
            </a:r>
            <a:endParaRPr lang="he-IL" sz="2400" b="1" dirty="0">
              <a:cs typeface="+mj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62DFBB4-0EBD-A54B-0B0B-63BD408B9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59828" y="4212579"/>
            <a:ext cx="628738" cy="60968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2DAD5E-87D2-2039-9AA3-528276EF7A74}"/>
              </a:ext>
            </a:extLst>
          </p:cNvPr>
          <p:cNvSpPr txBox="1"/>
          <p:nvPr/>
        </p:nvSpPr>
        <p:spPr>
          <a:xfrm>
            <a:off x="15271948" y="4277546"/>
            <a:ext cx="16742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2400" b="1" dirty="0">
                <a:cs typeface="+mj-cs"/>
              </a:rPr>
              <a:t>מים </a:t>
            </a:r>
            <a:r>
              <a:rPr lang="en-US" sz="2400" b="1" dirty="0">
                <a:cs typeface="+mj-cs"/>
              </a:rPr>
              <a:t>H₂O</a:t>
            </a:r>
            <a:r>
              <a:rPr lang="he-IL" sz="2400" b="1" dirty="0">
                <a:cs typeface="+mj-cs"/>
              </a:rPr>
              <a:t> </a:t>
            </a:r>
            <a:r>
              <a:rPr lang="en-US" sz="2400" b="1" dirty="0">
                <a:cs typeface="+mj-cs"/>
              </a:rPr>
              <a:t> </a:t>
            </a:r>
            <a:endParaRPr lang="he-IL" sz="2400" b="1" dirty="0">
              <a:cs typeface="+mj-c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535D3B2-1473-1C40-8D42-70B98143D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59828" y="2267296"/>
            <a:ext cx="628738" cy="7240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3A373C0-C9F6-314F-2332-C89434E8253E}"/>
              </a:ext>
            </a:extLst>
          </p:cNvPr>
          <p:cNvSpPr txBox="1"/>
          <p:nvPr/>
        </p:nvSpPr>
        <p:spPr>
          <a:xfrm>
            <a:off x="15011400" y="2436178"/>
            <a:ext cx="1934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2400" b="1" dirty="0">
                <a:cs typeface="+mj-cs"/>
              </a:rPr>
              <a:t>גופרית </a:t>
            </a:r>
            <a:r>
              <a:rPr lang="en-US" sz="2400" b="1" dirty="0">
                <a:cs typeface="+mj-cs"/>
              </a:rPr>
              <a:t>S</a:t>
            </a:r>
            <a:r>
              <a:rPr lang="he-IL" sz="2400" b="1" dirty="0">
                <a:cs typeface="+mj-cs"/>
              </a:rPr>
              <a:t> </a:t>
            </a:r>
            <a:r>
              <a:rPr lang="en-US" sz="2400" b="1" dirty="0">
                <a:cs typeface="+mj-cs"/>
              </a:rPr>
              <a:t> </a:t>
            </a:r>
            <a:endParaRPr lang="he-IL" sz="2400" b="1" dirty="0">
              <a:cs typeface="+mj-cs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392361E-6DAD-90A9-2739-7451CBB128E6}"/>
              </a:ext>
            </a:extLst>
          </p:cNvPr>
          <p:cNvSpPr/>
          <p:nvPr/>
        </p:nvSpPr>
        <p:spPr>
          <a:xfrm>
            <a:off x="14097000" y="370994"/>
            <a:ext cx="4195220" cy="477250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9406CB7C-AB1F-7C75-0E57-7FFF1D65A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981" b="89973" l="10000" r="90000">
                        <a14:foregroundMark x1="48800" y1="13279" x2="48800" y2="13279"/>
                        <a14:foregroundMark x1="43733" y1="10569" x2="43733" y2="10569"/>
                        <a14:foregroundMark x1="41333" y1="9485" x2="41333" y2="9485"/>
                        <a14:foregroundMark x1="42400" y1="2981" x2="42400" y2="2981"/>
                        <a14:foregroundMark x1="42667" y1="2981" x2="50933" y2="12195"/>
                        <a14:foregroundMark x1="52133" y1="13008" x2="53867" y2="13821"/>
                        <a14:foregroundMark x1="60267" y1="16531" x2="60267" y2="16531"/>
                        <a14:foregroundMark x1="69467" y1="21951" x2="70267" y2="32249"/>
                        <a14:foregroundMark x1="76933" y1="23306" x2="76933" y2="23306"/>
                        <a14:foregroundMark x1="69467" y1="22222" x2="51467" y2="13008"/>
                        <a14:foregroundMark x1="34000" y1="22764" x2="35600" y2="22764"/>
                        <a14:foregroundMark x1="52420" y1="21680" x2="52267" y2="22764"/>
                        <a14:foregroundMark x1="52458" y1="21409" x2="52420" y2="21680"/>
                        <a14:foregroundMark x1="52496" y1="21138" x2="52458" y2="21409"/>
                        <a14:foregroundMark x1="52534" y1="20867" x2="52496" y2="21138"/>
                        <a14:foregroundMark x1="52876" y1="18428" x2="52844" y2="18655"/>
                        <a14:foregroundMark x1="53067" y1="17073" x2="52876" y2="18428"/>
                        <a14:foregroundMark x1="72000" y1="89973" x2="72000" y2="89973"/>
                        <a14:foregroundMark x1="79867" y1="88347" x2="79867" y2="88347"/>
                        <a14:foregroundMark x1="80800" y1="88076" x2="80800" y2="88076"/>
                        <a14:foregroundMark x1="80933" y1="87805" x2="80933" y2="87805"/>
                        <a14:foregroundMark x1="81867" y1="33604" x2="81867" y2="33604"/>
                        <a14:foregroundMark x1="82267" y1="33604" x2="82400" y2="33604"/>
                        <a14:foregroundMark x1="82533" y1="33604" x2="82533" y2="33604"/>
                        <a14:foregroundMark x1="21600" y1="33875" x2="21467" y2="33875"/>
                        <a14:foregroundMark x1="20667" y1="33875" x2="20667" y2="33875"/>
                        <a14:foregroundMark x1="20533" y1="33875" x2="20533" y2="33875"/>
                        <a14:backgroundMark x1="52933" y1="20596" x2="52933" y2="20596"/>
                        <a14:backgroundMark x1="52667" y1="19512" x2="52533" y2="20867"/>
                        <a14:backgroundMark x1="52667" y1="18428" x2="52667" y2="18428"/>
                        <a14:backgroundMark x1="52933" y1="18699" x2="52800" y2="19783"/>
                        <a14:backgroundMark x1="52667" y1="21138" x2="52667" y2="21138"/>
                        <a14:backgroundMark x1="52533" y1="21409" x2="52533" y2="21409"/>
                        <a14:backgroundMark x1="52400" y1="21680" x2="52400" y2="21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34" y="6406236"/>
            <a:ext cx="8169586" cy="401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89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970558" y="-3238500"/>
            <a:ext cx="11040040" cy="1065363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3970662" y="4946235"/>
            <a:ext cx="9601200" cy="96012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473221" y="4305768"/>
            <a:ext cx="1328558" cy="132855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609600" y="-593321"/>
            <a:ext cx="3686346" cy="368634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0903C21-818E-CA6E-C211-22826460B261}"/>
              </a:ext>
            </a:extLst>
          </p:cNvPr>
          <p:cNvSpPr txBox="1"/>
          <p:nvPr/>
        </p:nvSpPr>
        <p:spPr>
          <a:xfrm>
            <a:off x="4419600" y="2054133"/>
            <a:ext cx="136377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הארכת חיי מצבר הרכב על ידי שילוב קבל-על במערכת החשמלית.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he-IL" sz="3600" b="1" dirty="0">
              <a:cs typeface="+mj-cs"/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הקטנת תופעת ההלם בזמן התנעה והפחתת העומס על המצבר.</a:t>
            </a:r>
          </a:p>
          <a:p>
            <a:pPr algn="r" rtl="1"/>
            <a:endParaRPr lang="he-IL" sz="3600" b="1" dirty="0">
              <a:cs typeface="+mj-cs"/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ביצוע התנעות חוזרות עם פחות שחיקה לאורך זמן תוך כדי שמירה על תפקוד תקין של המצבר והרכב .</a:t>
            </a:r>
            <a:br>
              <a:rPr lang="en-US" sz="3600" b="1" dirty="0">
                <a:cs typeface="+mj-cs"/>
              </a:rPr>
            </a:br>
            <a:endParaRPr lang="he-IL" sz="3600" b="1" dirty="0">
              <a:cs typeface="+mj-cs"/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יצירת מערכת אינטגרבילית למערכות הרכב הקיימות, מבלי לפגוע בתפקוד השוטף של הרכב.</a:t>
            </a:r>
            <a:endParaRPr lang="en-US" sz="3600" b="1" dirty="0">
              <a:cs typeface="+mj-cs"/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en-IL" sz="3600" b="1" dirty="0">
              <a:cs typeface="+mj-cs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0D8E0639-B7FE-7C62-5D96-B87E89249032}"/>
              </a:ext>
            </a:extLst>
          </p:cNvPr>
          <p:cNvSpPr txBox="1"/>
          <p:nvPr/>
        </p:nvSpPr>
        <p:spPr>
          <a:xfrm>
            <a:off x="7391400" y="419100"/>
            <a:ext cx="7529865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8800" b="1" dirty="0">
                <a:solidFill>
                  <a:schemeClr val="tx2"/>
                </a:solidFill>
                <a:effectLst>
                  <a:outerShdw blurRad="76200" dist="88900" dir="5400000" sx="101000" sy="101000" algn="ctr" rotWithShape="0">
                    <a:schemeClr val="tx1">
                      <a:alpha val="97000"/>
                    </a:schemeClr>
                  </a:outerShdw>
                </a:effectLst>
                <a:latin typeface="Playfair Display"/>
                <a:cs typeface="+mj-cs"/>
              </a:rPr>
              <a:t>מטרת הפרויקט</a:t>
            </a:r>
            <a:endParaRPr lang="en-US" sz="8800" b="1" u="none" dirty="0">
              <a:solidFill>
                <a:schemeClr val="tx2"/>
              </a:solidFill>
              <a:effectLst>
                <a:outerShdw blurRad="76200" dist="88900" dir="5400000" sx="101000" sy="101000" algn="ctr" rotWithShape="0">
                  <a:schemeClr val="tx1">
                    <a:alpha val="97000"/>
                  </a:schemeClr>
                </a:outerShdw>
              </a:effectLst>
              <a:latin typeface="Playfair Display"/>
              <a:cs typeface="+mj-c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500A15-DF8F-B29C-8BE0-C7162EF65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803148" y="896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5</a:t>
            </a:fld>
            <a:endParaRPr lang="en-US" sz="2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EC2A61-FEF1-18E8-AFE2-9B76BE475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347" y1="28241" x2="52500" y2="24648"/>
                        <a14:foregroundMark x1="49599" y1="23364" x2="45903" y2="23426"/>
                        <a14:foregroundMark x1="45903" y1="23426" x2="42569" y2="26296"/>
                        <a14:foregroundMark x1="42569" y1="26296" x2="51250" y2="32778"/>
                        <a14:foregroundMark x1="51250" y1="32778" x2="54583" y2="30648"/>
                        <a14:foregroundMark x1="54583" y1="30648" x2="54722" y2="29722"/>
                        <a14:foregroundMark x1="52778" y1="27593" x2="49167" y2="27593"/>
                        <a14:foregroundMark x1="49167" y1="27593" x2="55139" y2="28519"/>
                        <a14:foregroundMark x1="55139" y1="28519" x2="54931" y2="27593"/>
                        <a14:foregroundMark x1="51028" y1="26601" x2="46319" y2="26204"/>
                        <a14:foregroundMark x1="51806" y1="26667" x2="51117" y2="26609"/>
                        <a14:foregroundMark x1="46319" y1="26204" x2="52222" y2="33056"/>
                        <a14:foregroundMark x1="52222" y1="33056" x2="53403" y2="33056"/>
                        <a14:foregroundMark x1="51528" y1="23704" x2="51528" y2="23704"/>
                        <a14:foregroundMark x1="52569" y1="24074" x2="52569" y2="24074"/>
                        <a14:foregroundMark x1="53125" y1="24167" x2="53125" y2="24167"/>
                        <a14:foregroundMark x1="52569" y1="24167" x2="52569" y2="24167"/>
                        <a14:foregroundMark x1="51875" y1="23981" x2="51875" y2="23981"/>
                        <a14:backgroundMark x1="51250" y1="23704" x2="51250" y2="23704"/>
                        <a14:backgroundMark x1="51833" y1="23704" x2="52333" y2="24074"/>
                        <a14:backgroundMark x1="50208" y1="22500" x2="51833" y2="23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2889" y="3235148"/>
            <a:ext cx="9868080" cy="740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2700000">
            <a:off x="12105223" y="1268797"/>
            <a:ext cx="9621592" cy="962159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IL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658600" y="3543300"/>
            <a:ext cx="7362692" cy="759040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3677779" y="-610094"/>
            <a:ext cx="2021926" cy="202192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838813" y="-610094"/>
            <a:ext cx="3619621" cy="350124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81187" y="233125"/>
            <a:ext cx="933133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spcBef>
                <a:spcPct val="0"/>
              </a:spcBef>
            </a:pPr>
            <a:r>
              <a:rPr lang="he-IL" sz="8800" b="1" dirty="0">
                <a:solidFill>
                  <a:schemeClr val="tx2"/>
                </a:solidFill>
                <a:effectLst>
                  <a:outerShdw blurRad="50800" dist="114300" dir="18900000" algn="bl" rotWithShape="0">
                    <a:prstClr val="black">
                      <a:alpha val="40000"/>
                    </a:prstClr>
                  </a:outerShdw>
                </a:effectLst>
                <a:cs typeface="+mj-cs"/>
              </a:rPr>
              <a:t>יישום ופתרון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7200" y="2095500"/>
            <a:ext cx="11934371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שילוב קבל-על ומצבר: הקבל מפחית את ה"הלם" החשמלי הנגרם מהתנעה ומקטין שחיקה של מצבר הרכב.</a:t>
            </a:r>
            <a:br>
              <a:rPr lang="en-US" sz="3600" b="1" dirty="0">
                <a:cs typeface="+mj-cs"/>
              </a:rPr>
            </a:br>
            <a:endParaRPr lang="he-IL" sz="3600" b="1" dirty="0">
              <a:cs typeface="+mj-cs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הפחתת עומס והארכת חיי המצבר: הקבל מפחית עומס יתר ומאריך את חיי המצבר על ידי ריכוך התנעות והנעה עצמאית אחת ל 10 הנעות .</a:t>
            </a:r>
            <a:br>
              <a:rPr lang="en-US" sz="3600" b="1" dirty="0">
                <a:cs typeface="+mj-cs"/>
              </a:rPr>
            </a:br>
            <a:endParaRPr lang="he-IL" sz="3600" b="1" dirty="0">
              <a:cs typeface="+mj-cs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זיהוי אוטומטי של התנעה: המערכת נכנסת לפעולה אוטומטית בעת זיהוי התחלת התנעה.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80916C-2704-BFC8-A6B8-BB12E6AA2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2" b="89924" l="391" r="96924">
                        <a14:foregroundMark x1="12842" y1="48349" x2="12695" y2="51905"/>
                        <a14:foregroundMark x1="5176" y1="47841" x2="5176" y2="49365"/>
                        <a14:foregroundMark x1="92676" y1="35986" x2="92676" y2="39797"/>
                        <a14:foregroundMark x1="95850" y1="32769" x2="96924" y2="46147"/>
                        <a14:foregroundMark x1="96924" y1="46147" x2="94678" y2="49619"/>
                        <a14:foregroundMark x1="1514" y1="40813" x2="391" y2="40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715" y="5600700"/>
            <a:ext cx="9018767" cy="520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8C338-C89B-90AA-9143-9027B0C15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90914" y="5933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6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90593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394CB454-645F-C582-8383-DCA8371E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6" b="89964" l="7790" r="96813">
                        <a14:foregroundMark x1="8093" y1="60036" x2="8093" y2="60036"/>
                        <a14:foregroundMark x1="7790" y1="60036" x2="7790" y2="60036"/>
                        <a14:foregroundMark x1="88113" y1="46926" x2="88113" y2="46926"/>
                        <a14:foregroundMark x1="78503" y1="31646" x2="78250" y2="87703"/>
                        <a14:foregroundMark x1="78250" y1="87703" x2="78250" y2="87703"/>
                        <a14:foregroundMark x1="86141" y1="43038" x2="81437" y2="64286"/>
                        <a14:foregroundMark x1="81437" y1="64286" x2="91603" y2="63201"/>
                        <a14:foregroundMark x1="91603" y1="63201" x2="96813" y2="50181"/>
                        <a14:foregroundMark x1="96813" y1="50181" x2="96813" y2="48915"/>
                        <a14:foregroundMark x1="64239" y1="27667" x2="43601" y2="25316"/>
                        <a14:foregroundMark x1="43601" y1="25316" x2="37936" y2="37523"/>
                        <a14:foregroundMark x1="37936" y1="37523" x2="34901" y2="55787"/>
                        <a14:foregroundMark x1="34901" y1="55787" x2="49975" y2="55877"/>
                        <a14:foregroundMark x1="49975" y1="55877" x2="58068" y2="44665"/>
                        <a14:foregroundMark x1="58068" y1="44665" x2="61861" y2="31103"/>
                        <a14:foregroundMark x1="61861" y1="31103" x2="64188" y2="28481"/>
                        <a14:foregroundMark x1="54325" y1="44485" x2="45524" y2="45208"/>
                        <a14:foregroundMark x1="45524" y1="45208" x2="38341" y2="55606"/>
                        <a14:foregroundMark x1="38341" y1="55606" x2="54325" y2="53617"/>
                        <a14:foregroundMark x1="54325" y1="53617" x2="55539" y2="43852"/>
                        <a14:foregroundMark x1="49418" y1="48192" x2="43551" y2="51447"/>
                        <a14:foregroundMark x1="43551" y1="51447" x2="50379" y2="55425"/>
                        <a14:foregroundMark x1="50379" y1="55425" x2="56348" y2="51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496635"/>
            <a:ext cx="8476691" cy="474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6"/>
          <p:cNvSpPr/>
          <p:nvPr/>
        </p:nvSpPr>
        <p:spPr>
          <a:xfrm rot="2700000">
            <a:off x="12105223" y="1992698"/>
            <a:ext cx="9621592" cy="962159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IL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90299" y="2253346"/>
            <a:ext cx="7362692" cy="7590404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4167251" y="-419100"/>
            <a:ext cx="4630585" cy="455619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727822" y="296168"/>
            <a:ext cx="933133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spcBef>
                <a:spcPct val="0"/>
              </a:spcBef>
            </a:pPr>
            <a:r>
              <a:rPr lang="he-IL" sz="8000" b="1" dirty="0">
                <a:solidFill>
                  <a:schemeClr val="tx2"/>
                </a:solidFill>
                <a:effectLst>
                  <a:outerShdw blurRad="63500" dist="114300" algn="l" rotWithShape="0">
                    <a:prstClr val="black">
                      <a:alpha val="40000"/>
                    </a:prstClr>
                  </a:outerShdw>
                </a:effectLst>
                <a:cs typeface="+mj-cs"/>
              </a:rPr>
              <a:t>אופן פעולת המערכת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71760" y="1858077"/>
            <a:ext cx="13606985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תמיכה במצבר בזמן התנעה: הקבל מופעל בזמן התנעה ותומך בעומס החשמלי ובכך עוזר לתופעת ריכוך ה"הלם" הנדרשת.</a:t>
            </a:r>
            <a:br>
              <a:rPr lang="en-US" sz="3600" b="1" dirty="0">
                <a:cs typeface="+mj-cs"/>
              </a:rPr>
            </a:br>
            <a:endParaRPr lang="he-IL" sz="3600" b="1" dirty="0">
              <a:cs typeface="+mj-cs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טעינה אוטומטית של הקבל בנסיעה: הקבל נטען ע"י האלטרנטור בזמן נסיעה ומתנתק כאשר מגיע לקיבול מלא.</a:t>
            </a:r>
            <a:br>
              <a:rPr lang="en-US" sz="3600" b="1" dirty="0">
                <a:cs typeface="+mj-cs"/>
              </a:rPr>
            </a:br>
            <a:endParaRPr lang="he-IL" sz="3600" b="1" dirty="0">
              <a:cs typeface="+mj-cs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חיישני </a:t>
            </a:r>
            <a:r>
              <a:rPr lang="en-US" sz="3600" b="1" dirty="0">
                <a:cs typeface="+mj-cs"/>
              </a:rPr>
              <a:t>Hall Effect </a:t>
            </a:r>
            <a:r>
              <a:rPr lang="he-IL" sz="3600" b="1" dirty="0">
                <a:cs typeface="+mj-cs"/>
              </a:rPr>
              <a:t> למדידת זרמים: החיישנים מודדים זרם באופן מדויק, ומסייעים למצוא נק' פתיחת סוויץ' וקיבולת מלאה בקבל .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791914" y="1924366"/>
            <a:ext cx="2021926" cy="202192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F28B4-3813-3B24-7F5C-6919A2EE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52600" y="11360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7</a:t>
            </a:fld>
            <a:endParaRPr 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CA8C0F-F804-0BFD-BC89-383392F3AB4E}"/>
              </a:ext>
            </a:extLst>
          </p:cNvPr>
          <p:cNvSpPr txBox="1"/>
          <p:nvPr/>
        </p:nvSpPr>
        <p:spPr>
          <a:xfrm>
            <a:off x="8281808" y="9850110"/>
            <a:ext cx="1002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 dirty="0">
                <a:cs typeface="+mj-cs"/>
              </a:rPr>
              <a:t>אב טיפוס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19486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3657600" y="3596678"/>
            <a:ext cx="9601200" cy="96012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0" name="TextBox 9">
            <a:extLst>
              <a:ext uri="{FF2B5EF4-FFF2-40B4-BE49-F238E27FC236}">
                <a16:creationId xmlns:a16="http://schemas.microsoft.com/office/drawing/2014/main" id="{0D8E0639-B7FE-7C62-5D96-B87E89249032}"/>
              </a:ext>
            </a:extLst>
          </p:cNvPr>
          <p:cNvSpPr txBox="1"/>
          <p:nvPr/>
        </p:nvSpPr>
        <p:spPr>
          <a:xfrm>
            <a:off x="7391400" y="93029"/>
            <a:ext cx="8206705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8800" b="1" dirty="0">
                <a:solidFill>
                  <a:schemeClr val="tx2"/>
                </a:solidFill>
                <a:effectLst>
                  <a:outerShdw blurRad="50800" dist="88900" algn="l" rotWithShape="0">
                    <a:prstClr val="black">
                      <a:alpha val="40000"/>
                    </a:prstClr>
                  </a:outerShdw>
                </a:effectLst>
                <a:latin typeface="Playfair Display"/>
                <a:cs typeface="+mj-cs"/>
              </a:rPr>
              <a:t>תוצאות מחקר</a:t>
            </a:r>
            <a:endParaRPr lang="en-US" sz="8800" u="none" dirty="0">
              <a:solidFill>
                <a:schemeClr val="tx2"/>
              </a:solidFill>
              <a:effectLst>
                <a:outerShdw blurRad="50800" dist="88900" algn="l" rotWithShape="0">
                  <a:prstClr val="black">
                    <a:alpha val="40000"/>
                  </a:prstClr>
                </a:outerShdw>
              </a:effectLst>
              <a:latin typeface="Playfair Display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094EF-EFBF-CB1B-7694-F14D691C9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4414" y="4970968"/>
            <a:ext cx="8030938" cy="48773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3648640" y="-3254716"/>
            <a:ext cx="11040040" cy="10653638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-642214" y="-595610"/>
            <a:ext cx="3686346" cy="368634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53611" y="4479221"/>
            <a:ext cx="1328558" cy="132855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0903C21-818E-CA6E-C211-22826460B261}"/>
              </a:ext>
            </a:extLst>
          </p:cNvPr>
          <p:cNvSpPr txBox="1"/>
          <p:nvPr/>
        </p:nvSpPr>
        <p:spPr>
          <a:xfrm>
            <a:off x="3809090" y="1570732"/>
            <a:ext cx="14175024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4000" b="1" dirty="0">
                <a:cs typeface="+mj-cs"/>
              </a:rPr>
              <a:t>ניתוח הנתונים בוצע באמצעות </a:t>
            </a:r>
            <a:r>
              <a:rPr lang="en-US" sz="4000" b="1" dirty="0">
                <a:cs typeface="+mj-cs"/>
              </a:rPr>
              <a:t>Arduino </a:t>
            </a:r>
            <a:r>
              <a:rPr lang="he-IL" sz="4000" b="1" dirty="0">
                <a:cs typeface="+mj-cs"/>
              </a:rPr>
              <a:t> כדי לבחון את הקוהרנטיות.</a:t>
            </a:r>
            <a:br>
              <a:rPr lang="en-US" sz="4000" b="1" dirty="0">
                <a:cs typeface="+mj-cs"/>
              </a:rPr>
            </a:br>
            <a:endParaRPr lang="he-IL" sz="4000" b="1" dirty="0">
              <a:cs typeface="+mj-cs"/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4000" b="1" dirty="0">
                <a:cs typeface="+mj-cs"/>
              </a:rPr>
              <a:t>בדיקות נעשו בעזרת סקופ דיגיטלי לבדיקת עקביות במדידות.</a:t>
            </a:r>
            <a:br>
              <a:rPr lang="en-US" sz="4000" b="1" dirty="0">
                <a:cs typeface="+mj-cs"/>
              </a:rPr>
            </a:br>
            <a:endParaRPr lang="he-IL" sz="4000" b="1" dirty="0">
              <a:cs typeface="+mj-cs"/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4000" b="1" dirty="0">
                <a:cs typeface="+mj-cs"/>
              </a:rPr>
              <a:t>הנתונים חולצו ל-</a:t>
            </a:r>
            <a:r>
              <a:rPr lang="en-US" sz="4000" b="1" dirty="0">
                <a:cs typeface="+mj-cs"/>
              </a:rPr>
              <a:t>CSV </a:t>
            </a:r>
            <a:r>
              <a:rPr lang="he-IL" sz="4000" b="1" dirty="0">
                <a:cs typeface="+mj-cs"/>
              </a:rPr>
              <a:t> ונותחו ב-</a:t>
            </a:r>
            <a:r>
              <a:rPr lang="en-US" sz="4000" b="1" dirty="0">
                <a:cs typeface="+mj-cs"/>
              </a:rPr>
              <a:t>MATLAB </a:t>
            </a:r>
            <a:r>
              <a:rPr lang="he-IL" sz="4000" b="1" dirty="0">
                <a:cs typeface="+mj-cs"/>
              </a:rPr>
              <a:t> לצורך בחינת ההתנהגות המערכת בזמן אמת.</a:t>
            </a:r>
            <a:br>
              <a:rPr lang="he-IL" sz="4400" dirty="0">
                <a:cs typeface="+mj-cs"/>
              </a:rPr>
            </a:br>
            <a:br>
              <a:rPr lang="he-IL" sz="4400" dirty="0">
                <a:cs typeface="+mj-cs"/>
              </a:rPr>
            </a:br>
            <a:br>
              <a:rPr lang="he-IL" sz="4400" dirty="0">
                <a:cs typeface="+mj-cs"/>
              </a:rPr>
            </a:br>
            <a:endParaRPr lang="en-IL" sz="4400" dirty="0">
              <a:cs typeface="+mj-c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788924-5BF9-D0F8-8E3A-A627C301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52600" y="5861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8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02177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3169615" y="647700"/>
            <a:ext cx="11948770" cy="8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sz="8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Playfair Display"/>
                <a:cs typeface="+mj-cs"/>
              </a:rPr>
              <a:t> </a:t>
            </a:r>
            <a:r>
              <a:rPr lang="he-IL" sz="8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Playfair Display"/>
                <a:cs typeface="+mj-cs"/>
              </a:rPr>
              <a:t>(ללא קבל)</a:t>
            </a:r>
            <a:r>
              <a:rPr lang="en-US" sz="8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Playfair Display"/>
                <a:cs typeface="+mj-cs"/>
              </a:rPr>
              <a:t> </a:t>
            </a:r>
            <a:r>
              <a:rPr lang="he-IL" sz="8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Playfair Display"/>
                <a:cs typeface="+mj-cs"/>
              </a:rPr>
              <a:t>תוצאות מחקר</a:t>
            </a:r>
            <a:r>
              <a:rPr lang="en-US" sz="8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Playfair Display"/>
                <a:cs typeface="+mj-cs"/>
              </a:rPr>
              <a:t> </a:t>
            </a:r>
          </a:p>
        </p:txBody>
      </p:sp>
      <p:pic>
        <p:nvPicPr>
          <p:cNvPr id="49" name="Picture 21">
            <a:extLst>
              <a:ext uri="{FF2B5EF4-FFF2-40B4-BE49-F238E27FC236}">
                <a16:creationId xmlns:a16="http://schemas.microsoft.com/office/drawing/2014/main" id="{097DAD29-E3E9-839B-6EF4-88B57293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62908" y="1931516"/>
            <a:ext cx="1981524" cy="1486143"/>
          </a:xfrm>
          <a:prstGeom prst="rect">
            <a:avLst/>
          </a:prstGeom>
        </p:spPr>
      </p:pic>
      <p:grpSp>
        <p:nvGrpSpPr>
          <p:cNvPr id="50" name="Group 5">
            <a:extLst>
              <a:ext uri="{FF2B5EF4-FFF2-40B4-BE49-F238E27FC236}">
                <a16:creationId xmlns:a16="http://schemas.microsoft.com/office/drawing/2014/main" id="{737A81F0-177E-2ACF-AC92-EDC6BBF3638C}"/>
              </a:ext>
            </a:extLst>
          </p:cNvPr>
          <p:cNvGrpSpPr/>
          <p:nvPr/>
        </p:nvGrpSpPr>
        <p:grpSpPr>
          <a:xfrm>
            <a:off x="4448452" y="2016925"/>
            <a:ext cx="1301010" cy="1301010"/>
            <a:chOff x="0" y="0"/>
            <a:chExt cx="812800" cy="8128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A4C24B11-F9B3-8201-7AE7-B9946FCA22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L"/>
            </a:p>
          </p:txBody>
        </p:sp>
        <p:sp>
          <p:nvSpPr>
            <p:cNvPr id="52" name="TextBox 7">
              <a:extLst>
                <a:ext uri="{FF2B5EF4-FFF2-40B4-BE49-F238E27FC236}">
                  <a16:creationId xmlns:a16="http://schemas.microsoft.com/office/drawing/2014/main" id="{5352042E-A5F7-4F34-B291-50DA753639B6}"/>
                </a:ext>
              </a:extLst>
            </p:cNvPr>
            <p:cNvSpPr txBox="1"/>
            <p:nvPr/>
          </p:nvSpPr>
          <p:spPr>
            <a:xfrm>
              <a:off x="119593" y="131831"/>
              <a:ext cx="591688" cy="48560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Playfair Display Bold"/>
                </a:rPr>
                <a:t>NO</a:t>
              </a:r>
            </a:p>
            <a:p>
              <a:pPr algn="ctr"/>
              <a:r>
                <a:rPr lang="en-US" sz="2400" dirty="0">
                  <a:solidFill>
                    <a:srgbClr val="000000"/>
                  </a:solidFill>
                  <a:latin typeface="Playfair Display Bold"/>
                </a:rPr>
                <a:t>CAP2</a:t>
              </a:r>
            </a:p>
          </p:txBody>
        </p:sp>
      </p:grpSp>
      <p:grpSp>
        <p:nvGrpSpPr>
          <p:cNvPr id="53" name="Group 14">
            <a:extLst>
              <a:ext uri="{FF2B5EF4-FFF2-40B4-BE49-F238E27FC236}">
                <a16:creationId xmlns:a16="http://schemas.microsoft.com/office/drawing/2014/main" id="{2BF7D224-EF01-2586-5B25-AB0BB5498F4C}"/>
              </a:ext>
            </a:extLst>
          </p:cNvPr>
          <p:cNvGrpSpPr/>
          <p:nvPr/>
        </p:nvGrpSpPr>
        <p:grpSpPr>
          <a:xfrm>
            <a:off x="5368010" y="2019300"/>
            <a:ext cx="516095" cy="516095"/>
            <a:chOff x="0" y="0"/>
            <a:chExt cx="812800" cy="812800"/>
          </a:xfrm>
        </p:grpSpPr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A65D1535-438A-6C6C-4919-0557DE903FE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471D61EB-55F2-FDA6-A97F-4B0C3DE6D2A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56" name="Picture 21">
            <a:extLst>
              <a:ext uri="{FF2B5EF4-FFF2-40B4-BE49-F238E27FC236}">
                <a16:creationId xmlns:a16="http://schemas.microsoft.com/office/drawing/2014/main" id="{C0F857DD-C3FA-7690-53D8-EB3B1DDBB7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80032" y="1931516"/>
            <a:ext cx="1981524" cy="1486143"/>
          </a:xfrm>
          <a:prstGeom prst="rect">
            <a:avLst/>
          </a:prstGeom>
        </p:spPr>
      </p:pic>
      <p:grpSp>
        <p:nvGrpSpPr>
          <p:cNvPr id="57" name="Group 5">
            <a:extLst>
              <a:ext uri="{FF2B5EF4-FFF2-40B4-BE49-F238E27FC236}">
                <a16:creationId xmlns:a16="http://schemas.microsoft.com/office/drawing/2014/main" id="{AED46EB5-A066-65BB-B473-46FD7266A9BE}"/>
              </a:ext>
            </a:extLst>
          </p:cNvPr>
          <p:cNvGrpSpPr/>
          <p:nvPr/>
        </p:nvGrpSpPr>
        <p:grpSpPr>
          <a:xfrm>
            <a:off x="12465576" y="2016925"/>
            <a:ext cx="1301010" cy="1301010"/>
            <a:chOff x="0" y="0"/>
            <a:chExt cx="812800" cy="8128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195C7A8F-CD1D-DC9C-96E4-4E1C85AB8A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L"/>
            </a:p>
          </p:txBody>
        </p:sp>
        <p:sp>
          <p:nvSpPr>
            <p:cNvPr id="59" name="TextBox 7">
              <a:extLst>
                <a:ext uri="{FF2B5EF4-FFF2-40B4-BE49-F238E27FC236}">
                  <a16:creationId xmlns:a16="http://schemas.microsoft.com/office/drawing/2014/main" id="{CCF4A83B-47B8-0D4A-7612-124E9FEAF527}"/>
                </a:ext>
              </a:extLst>
            </p:cNvPr>
            <p:cNvSpPr txBox="1"/>
            <p:nvPr/>
          </p:nvSpPr>
          <p:spPr>
            <a:xfrm>
              <a:off x="119593" y="131831"/>
              <a:ext cx="591688" cy="48560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Playfair Display Bold"/>
                </a:rPr>
                <a:t>NO CAP</a:t>
              </a:r>
            </a:p>
          </p:txBody>
        </p:sp>
      </p:grpSp>
      <p:grpSp>
        <p:nvGrpSpPr>
          <p:cNvPr id="60" name="Group 14">
            <a:extLst>
              <a:ext uri="{FF2B5EF4-FFF2-40B4-BE49-F238E27FC236}">
                <a16:creationId xmlns:a16="http://schemas.microsoft.com/office/drawing/2014/main" id="{BDF1D9FC-29FA-7579-7452-A21E10A527AB}"/>
              </a:ext>
            </a:extLst>
          </p:cNvPr>
          <p:cNvGrpSpPr/>
          <p:nvPr/>
        </p:nvGrpSpPr>
        <p:grpSpPr>
          <a:xfrm>
            <a:off x="13385134" y="2019300"/>
            <a:ext cx="516095" cy="516095"/>
            <a:chOff x="0" y="0"/>
            <a:chExt cx="812800" cy="812800"/>
          </a:xfrm>
        </p:grpSpPr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F03E871C-2192-7A41-C295-4FBDC5CD722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62" name="TextBox 16">
              <a:extLst>
                <a:ext uri="{FF2B5EF4-FFF2-40B4-BE49-F238E27FC236}">
                  <a16:creationId xmlns:a16="http://schemas.microsoft.com/office/drawing/2014/main" id="{7BBB3DD2-8721-5D40-F416-EDE4A39DEDD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4C7EFC1-31D6-296E-C01D-066D7723D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3645756"/>
            <a:ext cx="7149442" cy="5993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52A05-4D85-242E-69C5-69437DEED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158" y="3630194"/>
            <a:ext cx="7149442" cy="60373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77A45-7504-B8AF-1ECD-65486FE4C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52600" y="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9</a:t>
            </a:fld>
            <a:endParaRPr 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2700CA-1C81-1717-F624-72BE0E617CA5}"/>
              </a:ext>
            </a:extLst>
          </p:cNvPr>
          <p:cNvSpPr txBox="1"/>
          <p:nvPr/>
        </p:nvSpPr>
        <p:spPr>
          <a:xfrm>
            <a:off x="-4136195" y="9879568"/>
            <a:ext cx="1002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 dirty="0">
                <a:solidFill>
                  <a:schemeClr val="bg1"/>
                </a:solidFill>
                <a:cs typeface="+mj-cs"/>
              </a:rPr>
              <a:t>אופיין </a:t>
            </a:r>
            <a:r>
              <a:rPr lang="he-IL" dirty="0">
                <a:solidFill>
                  <a:schemeClr val="bg1"/>
                </a:solidFill>
                <a:cs typeface="+mj-cs"/>
              </a:rPr>
              <a:t>מתח</a:t>
            </a:r>
            <a:r>
              <a:rPr lang="he-IL" sz="1800" dirty="0">
                <a:solidFill>
                  <a:schemeClr val="bg1"/>
                </a:solidFill>
                <a:cs typeface="+mj-cs"/>
              </a:rPr>
              <a:t> ללא קבל ניסוי 2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81420-2795-2513-50F9-8CA73DBD4DFD}"/>
              </a:ext>
            </a:extLst>
          </p:cNvPr>
          <p:cNvSpPr txBox="1"/>
          <p:nvPr/>
        </p:nvSpPr>
        <p:spPr>
          <a:xfrm>
            <a:off x="11963400" y="9858303"/>
            <a:ext cx="1120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 dirty="0">
                <a:solidFill>
                  <a:schemeClr val="bg1"/>
                </a:solidFill>
                <a:cs typeface="+mj-cs"/>
              </a:rPr>
              <a:t>אופיין </a:t>
            </a:r>
            <a:r>
              <a:rPr lang="he-IL" dirty="0">
                <a:solidFill>
                  <a:schemeClr val="bg1"/>
                </a:solidFill>
                <a:cs typeface="+mj-cs"/>
              </a:rPr>
              <a:t>מתח</a:t>
            </a:r>
            <a:r>
              <a:rPr lang="he-IL" sz="1800" dirty="0">
                <a:solidFill>
                  <a:schemeClr val="bg1"/>
                </a:solidFill>
                <a:cs typeface="+mj-cs"/>
              </a:rPr>
              <a:t> ללא קבל ניסוי 1 </a:t>
            </a:r>
            <a:endParaRPr lang="he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13776-8994-0067-D156-503DCD15973F}"/>
              </a:ext>
            </a:extLst>
          </p:cNvPr>
          <p:cNvSpPr txBox="1"/>
          <p:nvPr/>
        </p:nvSpPr>
        <p:spPr>
          <a:xfrm>
            <a:off x="7772400" y="2638351"/>
            <a:ext cx="2061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5.23V Drop</a:t>
            </a:r>
            <a:endParaRPr lang="en-IL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21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3202</TotalTime>
  <Words>800</Words>
  <Application>Microsoft Office PowerPoint</Application>
  <PresentationFormat>Custom</PresentationFormat>
  <Paragraphs>121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Playfair Display Bold</vt:lpstr>
      <vt:lpstr>Cambria Math</vt:lpstr>
      <vt:lpstr>David</vt:lpstr>
      <vt:lpstr>Arial</vt:lpstr>
      <vt:lpstr>Playfair Display</vt:lpstr>
      <vt:lpstr>Calibri</vt:lpstr>
      <vt:lpstr>Aptos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עותק של Gold and Grey Elevator pitch infographic</dc:title>
  <dc:creator>Faruz, Daniel</dc:creator>
  <cp:lastModifiedBy>Nathan Sebag</cp:lastModifiedBy>
  <cp:revision>6</cp:revision>
  <dcterms:created xsi:type="dcterms:W3CDTF">2006-08-16T00:00:00Z</dcterms:created>
  <dcterms:modified xsi:type="dcterms:W3CDTF">2024-10-29T21:39:23Z</dcterms:modified>
  <dc:identifier>DAGH_zq7uMk</dc:identifier>
</cp:coreProperties>
</file>